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67" r:id="rId4"/>
    <p:sldId id="268" r:id="rId5"/>
    <p:sldId id="257" r:id="rId6"/>
    <p:sldId id="269" r:id="rId7"/>
    <p:sldId id="270" r:id="rId8"/>
    <p:sldId id="259" r:id="rId9"/>
    <p:sldId id="26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4" r:id="rId19"/>
    <p:sldId id="265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1.1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Tereny inwestycyjne</a:t>
          </a:r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1.2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Rewitalizowane obszary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FBFB8A4A-E251-499E-9C6E-6E21ED0E6CBB}">
      <dgm:prSet phldrT="[Teks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Drogi</a:t>
          </a:r>
        </a:p>
      </dgm:t>
    </dgm:pt>
    <dgm:pt modelId="{070CC682-F76D-4727-A102-04C0E1FAB743}" type="parTrans" cxnId="{50FFCE07-BDA1-46BC-BF6F-91238A991845}">
      <dgm:prSet/>
      <dgm:spPr/>
      <dgm:t>
        <a:bodyPr/>
        <a:lstStyle/>
        <a:p>
          <a:endParaRPr lang="pl-PL"/>
        </a:p>
      </dgm:t>
    </dgm:pt>
    <dgm:pt modelId="{EEF8A7F5-877D-4475-95DC-A54A28F05CA9}" type="sibTrans" cxnId="{50FFCE07-BDA1-46BC-BF6F-91238A99184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1.3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1.4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C72555E6-96C6-418E-B318-F45C7E9CF8F1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Wsparte przedsiębiorstwa</a:t>
          </a:r>
        </a:p>
      </dgm:t>
    </dgm:pt>
    <dgm:pt modelId="{E71553B9-B761-4E6A-903F-4FF3758A11B6}" type="parTrans" cxnId="{6F82FC05-1A1C-415E-AABD-6E4E3888937A}">
      <dgm:prSet/>
      <dgm:spPr/>
      <dgm:t>
        <a:bodyPr/>
        <a:lstStyle/>
        <a:p>
          <a:endParaRPr lang="pl-PL"/>
        </a:p>
      </dgm:t>
    </dgm:pt>
    <dgm:pt modelId="{1BEAAB28-C28A-4C0F-9D36-DD64D2662A78}" type="sibTrans" cxnId="{6F82FC05-1A1C-415E-AABD-6E4E3888937A}">
      <dgm:prSet/>
      <dgm:spPr/>
      <dgm:t>
        <a:bodyPr/>
        <a:lstStyle/>
        <a:p>
          <a:endParaRPr lang="pl-PL"/>
        </a:p>
      </dgm:t>
    </dgm:pt>
    <dgm:pt modelId="{48D8909B-3E6C-4730-AE74-0A714898CD18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Grupy producentów</a:t>
          </a:r>
        </a:p>
      </dgm:t>
    </dgm:pt>
    <dgm:pt modelId="{DD8E7A1B-9C21-422A-8BC9-0211B4A4ED83}" type="parTrans" cxnId="{3F307E50-8EC0-4930-A1F6-6220F97F428D}">
      <dgm:prSet/>
      <dgm:spPr/>
      <dgm:t>
        <a:bodyPr/>
        <a:lstStyle/>
        <a:p>
          <a:endParaRPr lang="pl-PL"/>
        </a:p>
      </dgm:t>
    </dgm:pt>
    <dgm:pt modelId="{BB41CC7A-908B-410C-996E-4BFF0BD74D18}" type="sibTrans" cxnId="{3F307E50-8EC0-4930-A1F6-6220F97F428D}">
      <dgm:prSet/>
      <dgm:spPr/>
      <dgm:t>
        <a:bodyPr/>
        <a:lstStyle/>
        <a:p>
          <a:endParaRPr lang="pl-PL"/>
        </a:p>
      </dgm:t>
    </dgm:pt>
    <dgm:pt modelId="{3A622D8A-C98E-49F4-86EA-A26B75654C3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Targowiska</a:t>
          </a:r>
        </a:p>
      </dgm:t>
    </dgm:pt>
    <dgm:pt modelId="{D538EF45-E43D-4CBC-AA25-8E601784F6BB}" type="parTrans" cxnId="{20A53BD1-F369-44D9-BA16-0790149254AF}">
      <dgm:prSet/>
      <dgm:spPr/>
      <dgm:t>
        <a:bodyPr/>
        <a:lstStyle/>
        <a:p>
          <a:endParaRPr lang="pl-PL"/>
        </a:p>
      </dgm:t>
    </dgm:pt>
    <dgm:pt modelId="{8A486BE8-5CBC-4A20-8F66-253971EDA60E}" type="sibTrans" cxnId="{20A53BD1-F369-44D9-BA16-0790149254AF}">
      <dgm:prSet/>
      <dgm:spPr/>
      <dgm:t>
        <a:bodyPr/>
        <a:lstStyle/>
        <a:p>
          <a:endParaRPr lang="pl-PL"/>
        </a:p>
      </dgm:t>
    </dgm:pt>
    <dgm:pt modelId="{F4CC0431-FD8D-499A-BC8F-CE7A657542EE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Promocja rzemiosła</a:t>
          </a:r>
        </a:p>
      </dgm:t>
    </dgm:pt>
    <dgm:pt modelId="{B03A23A0-AB82-45C2-922A-7A8BE8AE8299}" type="parTrans" cxnId="{9EC7FBFE-A28F-445C-8D6B-533A2D34ABB3}">
      <dgm:prSet/>
      <dgm:spPr/>
      <dgm:t>
        <a:bodyPr/>
        <a:lstStyle/>
        <a:p>
          <a:endParaRPr lang="pl-PL"/>
        </a:p>
      </dgm:t>
    </dgm:pt>
    <dgm:pt modelId="{E8858E14-12B4-4686-A870-B4CFED6695B0}" type="sibTrans" cxnId="{9EC7FBFE-A28F-445C-8D6B-533A2D34ABB3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 dirty="0"/>
            <a:t>Parki naukowo-technologiczne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8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E47F21-CDB1-45F0-ADDC-EACEA44390B7}" type="pres">
      <dgm:prSet presAssocID="{E71553B9-B761-4E6A-903F-4FF3758A11B6}" presName="Name13" presStyleLbl="parChTrans1D2" presStyleIdx="1" presStyleCnt="8"/>
      <dgm:spPr/>
      <dgm:t>
        <a:bodyPr/>
        <a:lstStyle/>
        <a:p>
          <a:endParaRPr lang="pl-PL"/>
        </a:p>
      </dgm:t>
    </dgm:pt>
    <dgm:pt modelId="{97F1B23E-DE77-4AB1-9B44-DA004D480287}" type="pres">
      <dgm:prSet presAssocID="{C72555E6-96C6-418E-B318-F45C7E9CF8F1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2" presStyleCnt="8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5DD57A-93DE-447C-A135-018CF0A9A003}" type="pres">
      <dgm:prSet presAssocID="{070CC682-F76D-4727-A102-04C0E1FAB743}" presName="Name13" presStyleLbl="parChTrans1D2" presStyleIdx="3" presStyleCnt="8"/>
      <dgm:spPr/>
      <dgm:t>
        <a:bodyPr/>
        <a:lstStyle/>
        <a:p>
          <a:endParaRPr lang="pl-PL"/>
        </a:p>
      </dgm:t>
    </dgm:pt>
    <dgm:pt modelId="{0D589D68-68EB-4C7B-A60C-4F6A2E6244B4}" type="pres">
      <dgm:prSet presAssocID="{FBFB8A4A-E251-499E-9C6E-6E21ED0E6CBB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4" presStyleCnt="8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FE2EDD36-0A90-431B-A117-6AB1F9A566AD}" type="pres">
      <dgm:prSet presAssocID="{DD8E7A1B-9C21-422A-8BC9-0211B4A4ED83}" presName="Name13" presStyleLbl="parChTrans1D2" presStyleIdx="5" presStyleCnt="8"/>
      <dgm:spPr/>
      <dgm:t>
        <a:bodyPr/>
        <a:lstStyle/>
        <a:p>
          <a:endParaRPr lang="pl-PL"/>
        </a:p>
      </dgm:t>
    </dgm:pt>
    <dgm:pt modelId="{AC8C1048-A8F7-4933-BE03-1CB8FED23EA4}" type="pres">
      <dgm:prSet presAssocID="{48D8909B-3E6C-4730-AE74-0A714898CD18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4BB7AF-A3D3-4583-857F-F5DBF956EC09}" type="pres">
      <dgm:prSet presAssocID="{D538EF45-E43D-4CBC-AA25-8E601784F6BB}" presName="Name13" presStyleLbl="parChTrans1D2" presStyleIdx="6" presStyleCnt="8"/>
      <dgm:spPr/>
      <dgm:t>
        <a:bodyPr/>
        <a:lstStyle/>
        <a:p>
          <a:endParaRPr lang="pl-PL"/>
        </a:p>
      </dgm:t>
    </dgm:pt>
    <dgm:pt modelId="{95CD3AED-EDF2-4BF8-99EF-F86FB05B53AA}" type="pres">
      <dgm:prSet presAssocID="{3A622D8A-C98E-49F4-86EA-A26B75654C31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1F979F-8BB9-43F5-AFE5-D0E698B30F52}" type="pres">
      <dgm:prSet presAssocID="{B03A23A0-AB82-45C2-922A-7A8BE8AE8299}" presName="Name13" presStyleLbl="parChTrans1D2" presStyleIdx="7" presStyleCnt="8"/>
      <dgm:spPr/>
      <dgm:t>
        <a:bodyPr/>
        <a:lstStyle/>
        <a:p>
          <a:endParaRPr lang="pl-PL"/>
        </a:p>
      </dgm:t>
    </dgm:pt>
    <dgm:pt modelId="{0E85B8D1-C08C-4E45-8674-4104FF93F8AB}" type="pres">
      <dgm:prSet presAssocID="{F4CC0431-FD8D-499A-BC8F-CE7A657542EE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B09CC748-018C-4515-81C6-5ED016238C95}" type="presOf" srcId="{F4CC0431-FD8D-499A-BC8F-CE7A657542EE}" destId="{0E85B8D1-C08C-4E45-8674-4104FF93F8AB}" srcOrd="0" destOrd="0" presId="urn:microsoft.com/office/officeart/2005/8/layout/hierarchy3"/>
    <dgm:cxn modelId="{9EC7FBFE-A28F-445C-8D6B-533A2D34ABB3}" srcId="{3B172E8F-E395-42CF-87D7-1052B5195AF7}" destId="{F4CC0431-FD8D-499A-BC8F-CE7A657542EE}" srcOrd="2" destOrd="0" parTransId="{B03A23A0-AB82-45C2-922A-7A8BE8AE8299}" sibTransId="{E8858E14-12B4-4686-A870-B4CFED6695B0}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08C1F8BA-8A61-4C19-A921-A364C0CE0149}" type="presOf" srcId="{E9A490C4-537E-4D24-9402-8C730D00E515}" destId="{9204DA11-F3DA-4B86-8CCD-03B05E8BF53D}" srcOrd="0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1979EDF2-31E2-4FE9-AE96-5361EE86E605}" type="presOf" srcId="{9655F918-563A-45BF-B751-8A8EF1574FFC}" destId="{75C5159C-25C9-4998-91A2-B5B75FD9EC42}" srcOrd="0" destOrd="0" presId="urn:microsoft.com/office/officeart/2005/8/layout/hierarchy3"/>
    <dgm:cxn modelId="{E844A3C5-53CC-41D8-912A-6FCD44FA55CB}" type="presOf" srcId="{D538EF45-E43D-4CBC-AA25-8E601784F6BB}" destId="{BF4BB7AF-A3D3-4583-857F-F5DBF956EC09}" srcOrd="0" destOrd="0" presId="urn:microsoft.com/office/officeart/2005/8/layout/hierarchy3"/>
    <dgm:cxn modelId="{5CCED6AA-9485-4DEB-921A-994A9D44E0F8}" type="presOf" srcId="{C4CEFC26-58AC-46A0-BB23-0E766D51388D}" destId="{36561B6D-1AF0-4682-98B2-43730250C417}" srcOrd="0" destOrd="0" presId="urn:microsoft.com/office/officeart/2005/8/layout/hierarchy3"/>
    <dgm:cxn modelId="{E41753FE-09BE-4DCE-B6E1-6DD629C1319C}" type="presOf" srcId="{3B172E8F-E395-42CF-87D7-1052B5195AF7}" destId="{B18A8372-09F4-4BEF-ADDC-02979B1379B1}" srcOrd="1" destOrd="0" presId="urn:microsoft.com/office/officeart/2005/8/layout/hierarchy3"/>
    <dgm:cxn modelId="{11C94198-9736-4CB3-939B-A4C82B71715F}" type="presOf" srcId="{298444CA-AA2D-4FFD-B7D0-7EC960F3263A}" destId="{1CFBC5AF-4398-4E19-8082-C604F60CB11C}" srcOrd="0" destOrd="0" presId="urn:microsoft.com/office/officeart/2005/8/layout/hierarchy3"/>
    <dgm:cxn modelId="{89AD55AA-89AD-4909-A92F-431CDDCACDD2}" type="presOf" srcId="{8D427DBA-C48E-444F-90F2-6FC475425B3B}" destId="{0CEBFE54-A348-4E2D-A1CC-54FE34E7E3F7}" srcOrd="0" destOrd="0" presId="urn:microsoft.com/office/officeart/2005/8/layout/hierarchy3"/>
    <dgm:cxn modelId="{6F82FC05-1A1C-415E-AABD-6E4E3888937A}" srcId="{CD85712A-AD20-42DE-A3E2-C0B919B005FA}" destId="{C72555E6-96C6-418E-B318-F45C7E9CF8F1}" srcOrd="1" destOrd="0" parTransId="{E71553B9-B761-4E6A-903F-4FF3758A11B6}" sibTransId="{1BEAAB28-C28A-4C0F-9D36-DD64D2662A78}"/>
    <dgm:cxn modelId="{F5415286-3A34-49BD-BAE2-92889375B37F}" type="presOf" srcId="{3A622D8A-C98E-49F4-86EA-A26B75654C31}" destId="{95CD3AED-EDF2-4BF8-99EF-F86FB05B53AA}" srcOrd="0" destOrd="0" presId="urn:microsoft.com/office/officeart/2005/8/layout/hierarchy3"/>
    <dgm:cxn modelId="{F103F536-07B2-406A-968D-883F6B6853CE}" type="presOf" srcId="{F22A8DE8-EAED-4A17-BA71-244F7B27C675}" destId="{BB57B1D9-A6EC-4B35-9B4C-18E613D92729}" srcOrd="0" destOrd="0" presId="urn:microsoft.com/office/officeart/2005/8/layout/hierarchy3"/>
    <dgm:cxn modelId="{96D18E39-CE31-4638-8DB4-738405FE4131}" type="presOf" srcId="{AC195404-F420-413E-9FD3-17401D6BE183}" destId="{A9EDA274-AF4E-4F42-943B-F98B2D82F135}" srcOrd="0" destOrd="0" presId="urn:microsoft.com/office/officeart/2005/8/layout/hierarchy3"/>
    <dgm:cxn modelId="{460153D1-6960-4A52-8820-6D920F76AA99}" type="presOf" srcId="{3B172E8F-E395-42CF-87D7-1052B5195AF7}" destId="{23612EB5-256E-430E-8A59-1C38007EDD4E}" srcOrd="0" destOrd="0" presId="urn:microsoft.com/office/officeart/2005/8/layout/hierarchy3"/>
    <dgm:cxn modelId="{3F307E50-8EC0-4930-A1F6-6220F97F428D}" srcId="{3B172E8F-E395-42CF-87D7-1052B5195AF7}" destId="{48D8909B-3E6C-4730-AE74-0A714898CD18}" srcOrd="0" destOrd="0" parTransId="{DD8E7A1B-9C21-422A-8BC9-0211B4A4ED83}" sibTransId="{BB41CC7A-908B-410C-996E-4BFF0BD74D18}"/>
    <dgm:cxn modelId="{8EDEC882-C01A-4525-834E-3233DB22E6F2}" type="presOf" srcId="{9655F918-563A-45BF-B751-8A8EF1574FFC}" destId="{AA1D4323-5B59-419C-BFC0-A4FD9DE1CEB0}" srcOrd="1" destOrd="0" presId="urn:microsoft.com/office/officeart/2005/8/layout/hierarchy3"/>
    <dgm:cxn modelId="{043CD0C5-051B-432C-9CE9-2844FDA04E3C}" type="presOf" srcId="{DD8E7A1B-9C21-422A-8BC9-0211B4A4ED83}" destId="{FE2EDD36-0A90-431B-A117-6AB1F9A566AD}" srcOrd="0" destOrd="0" presId="urn:microsoft.com/office/officeart/2005/8/layout/hierarchy3"/>
    <dgm:cxn modelId="{7933967A-361C-4184-B69A-6D3AFEF5151A}" type="presOf" srcId="{C72555E6-96C6-418E-B318-F45C7E9CF8F1}" destId="{97F1B23E-DE77-4AB1-9B44-DA004D480287}" srcOrd="0" destOrd="0" presId="urn:microsoft.com/office/officeart/2005/8/layout/hierarchy3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F3E70CC0-CAA1-4FE3-AF08-C662115EFFB1}" type="presOf" srcId="{CD85712A-AD20-42DE-A3E2-C0B919B005FA}" destId="{342F841B-6511-42CD-AE8C-DCC79124B10D}" srcOrd="1" destOrd="0" presId="urn:microsoft.com/office/officeart/2005/8/layout/hierarchy3"/>
    <dgm:cxn modelId="{3F983C02-69A8-4F53-B9F6-C5CC7114DA0D}" type="presOf" srcId="{E9A490C4-537E-4D24-9402-8C730D00E515}" destId="{97C625E3-BC17-4B79-8A8D-CDE119B3DE4C}" srcOrd="1" destOrd="0" presId="urn:microsoft.com/office/officeart/2005/8/layout/hierarchy3"/>
    <dgm:cxn modelId="{D4E1A091-2922-4DD3-8958-896CF3F18D64}" type="presOf" srcId="{070CC682-F76D-4727-A102-04C0E1FAB743}" destId="{5C5DD57A-93DE-447C-A135-018CF0A9A003}" srcOrd="0" destOrd="0" presId="urn:microsoft.com/office/officeart/2005/8/layout/hierarchy3"/>
    <dgm:cxn modelId="{20A53BD1-F369-44D9-BA16-0790149254AF}" srcId="{3B172E8F-E395-42CF-87D7-1052B5195AF7}" destId="{3A622D8A-C98E-49F4-86EA-A26B75654C31}" srcOrd="1" destOrd="0" parTransId="{D538EF45-E43D-4CBC-AA25-8E601784F6BB}" sibTransId="{8A486BE8-5CBC-4A20-8F66-253971EDA60E}"/>
    <dgm:cxn modelId="{A66FB5D2-2E86-4E6F-AA1E-C3DED17B5E77}" type="presOf" srcId="{35A84C4A-E84A-4EEA-9530-ABD643792EA2}" destId="{A3945B5C-DAE0-46B8-B867-2C20D6DBCAFC}" srcOrd="0" destOrd="0" presId="urn:microsoft.com/office/officeart/2005/8/layout/hierarchy3"/>
    <dgm:cxn modelId="{06C4A2E2-ACBC-4D4C-BC0E-FF20C3EE7223}" type="presOf" srcId="{FBFB8A4A-E251-499E-9C6E-6E21ED0E6CBB}" destId="{0D589D68-68EB-4C7B-A60C-4F6A2E6244B4}" srcOrd="0" destOrd="0" presId="urn:microsoft.com/office/officeart/2005/8/layout/hierarchy3"/>
    <dgm:cxn modelId="{6D9DB108-46B9-4196-BAC8-39AA5C6DD716}" type="presOf" srcId="{E71553B9-B761-4E6A-903F-4FF3758A11B6}" destId="{D5E47F21-CDB1-45F0-ADDC-EACEA44390B7}" srcOrd="0" destOrd="0" presId="urn:microsoft.com/office/officeart/2005/8/layout/hierarchy3"/>
    <dgm:cxn modelId="{2074CE82-DD78-499D-95B4-34935F96EE59}" type="presOf" srcId="{CD85712A-AD20-42DE-A3E2-C0B919B005FA}" destId="{29C88C8B-8655-4EE1-B5BB-2F6509FB6090}" srcOrd="0" destOrd="0" presId="urn:microsoft.com/office/officeart/2005/8/layout/hierarchy3"/>
    <dgm:cxn modelId="{50FFCE07-BDA1-46BC-BF6F-91238A991845}" srcId="{E9A490C4-537E-4D24-9402-8C730D00E515}" destId="{FBFB8A4A-E251-499E-9C6E-6E21ED0E6CBB}" srcOrd="1" destOrd="0" parTransId="{070CC682-F76D-4727-A102-04C0E1FAB743}" sibTransId="{EEF8A7F5-877D-4475-95DC-A54A28F05CA9}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5451560A-A662-4530-989E-FACFE240DF37}" type="presOf" srcId="{B03A23A0-AB82-45C2-922A-7A8BE8AE8299}" destId="{5B1F979F-8BB9-43F5-AFE5-D0E698B30F52}" srcOrd="0" destOrd="0" presId="urn:microsoft.com/office/officeart/2005/8/layout/hierarchy3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319BE860-3EBE-4750-B278-674E38F2968A}" type="presOf" srcId="{2AE9EC0F-88DD-4323-99F0-E465B6B7434A}" destId="{9CAD1B57-A996-42A1-B26A-12806A890AAC}" srcOrd="0" destOrd="0" presId="urn:microsoft.com/office/officeart/2005/8/layout/hierarchy3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4DD7EEF4-D87C-488D-9A14-9100120FEAF3}" type="presOf" srcId="{48D8909B-3E6C-4730-AE74-0A714898CD18}" destId="{AC8C1048-A8F7-4933-BE03-1CB8FED23EA4}" srcOrd="0" destOrd="0" presId="urn:microsoft.com/office/officeart/2005/8/layout/hierarchy3"/>
    <dgm:cxn modelId="{25EC2D69-933E-4734-94B7-558FA53E117D}" type="presParOf" srcId="{A9EDA274-AF4E-4F42-943B-F98B2D82F135}" destId="{1150BA84-5CCD-4811-94AE-82296FD23BF0}" srcOrd="0" destOrd="0" presId="urn:microsoft.com/office/officeart/2005/8/layout/hierarchy3"/>
    <dgm:cxn modelId="{E1DC16F7-CDB2-4D22-B931-3527AFE58A84}" type="presParOf" srcId="{1150BA84-5CCD-4811-94AE-82296FD23BF0}" destId="{BA4AEFBD-7FE6-43EF-B552-A23264EE9EEC}" srcOrd="0" destOrd="0" presId="urn:microsoft.com/office/officeart/2005/8/layout/hierarchy3"/>
    <dgm:cxn modelId="{097D4AA1-2C19-4CB2-9BFA-F2CBC714DE62}" type="presParOf" srcId="{BA4AEFBD-7FE6-43EF-B552-A23264EE9EEC}" destId="{29C88C8B-8655-4EE1-B5BB-2F6509FB6090}" srcOrd="0" destOrd="0" presId="urn:microsoft.com/office/officeart/2005/8/layout/hierarchy3"/>
    <dgm:cxn modelId="{95256145-C6EA-4F9A-B0A0-E590C614A2D0}" type="presParOf" srcId="{BA4AEFBD-7FE6-43EF-B552-A23264EE9EEC}" destId="{342F841B-6511-42CD-AE8C-DCC79124B10D}" srcOrd="1" destOrd="0" presId="urn:microsoft.com/office/officeart/2005/8/layout/hierarchy3"/>
    <dgm:cxn modelId="{8B61A024-4273-4111-8CC0-DCABF1AE560E}" type="presParOf" srcId="{1150BA84-5CCD-4811-94AE-82296FD23BF0}" destId="{368A006A-AAF7-4946-A959-E4B3A0CC966F}" srcOrd="1" destOrd="0" presId="urn:microsoft.com/office/officeart/2005/8/layout/hierarchy3"/>
    <dgm:cxn modelId="{B1FBA2CF-D9C6-4E52-B2CB-8E3D37055BAA}" type="presParOf" srcId="{368A006A-AAF7-4946-A959-E4B3A0CC966F}" destId="{9CAD1B57-A996-42A1-B26A-12806A890AAC}" srcOrd="0" destOrd="0" presId="urn:microsoft.com/office/officeart/2005/8/layout/hierarchy3"/>
    <dgm:cxn modelId="{B24A4C4B-0236-4D4B-9286-5B201B4EB948}" type="presParOf" srcId="{368A006A-AAF7-4946-A959-E4B3A0CC966F}" destId="{1CFBC5AF-4398-4E19-8082-C604F60CB11C}" srcOrd="1" destOrd="0" presId="urn:microsoft.com/office/officeart/2005/8/layout/hierarchy3"/>
    <dgm:cxn modelId="{83B1A155-2171-4842-A029-A4211837A9B0}" type="presParOf" srcId="{368A006A-AAF7-4946-A959-E4B3A0CC966F}" destId="{D5E47F21-CDB1-45F0-ADDC-EACEA44390B7}" srcOrd="2" destOrd="0" presId="urn:microsoft.com/office/officeart/2005/8/layout/hierarchy3"/>
    <dgm:cxn modelId="{4EA52875-2299-41C7-A171-03035B3272A6}" type="presParOf" srcId="{368A006A-AAF7-4946-A959-E4B3A0CC966F}" destId="{97F1B23E-DE77-4AB1-9B44-DA004D480287}" srcOrd="3" destOrd="0" presId="urn:microsoft.com/office/officeart/2005/8/layout/hierarchy3"/>
    <dgm:cxn modelId="{933BF2CE-4BA2-445E-AE92-40D510D04003}" type="presParOf" srcId="{A9EDA274-AF4E-4F42-943B-F98B2D82F135}" destId="{2D38F718-A45E-44D2-9408-3D268609A112}" srcOrd="1" destOrd="0" presId="urn:microsoft.com/office/officeart/2005/8/layout/hierarchy3"/>
    <dgm:cxn modelId="{06CFBE1C-5E1F-4216-987D-D0872EC68430}" type="presParOf" srcId="{2D38F718-A45E-44D2-9408-3D268609A112}" destId="{49814ACD-4FAC-4F98-A053-F8B8428F0BC5}" srcOrd="0" destOrd="0" presId="urn:microsoft.com/office/officeart/2005/8/layout/hierarchy3"/>
    <dgm:cxn modelId="{B8E44675-42F4-4CAB-A110-2F8F09327B1E}" type="presParOf" srcId="{49814ACD-4FAC-4F98-A053-F8B8428F0BC5}" destId="{9204DA11-F3DA-4B86-8CCD-03B05E8BF53D}" srcOrd="0" destOrd="0" presId="urn:microsoft.com/office/officeart/2005/8/layout/hierarchy3"/>
    <dgm:cxn modelId="{BA5FE919-73FF-49B1-8D48-45D0A6F17E56}" type="presParOf" srcId="{49814ACD-4FAC-4F98-A053-F8B8428F0BC5}" destId="{97C625E3-BC17-4B79-8A8D-CDE119B3DE4C}" srcOrd="1" destOrd="0" presId="urn:microsoft.com/office/officeart/2005/8/layout/hierarchy3"/>
    <dgm:cxn modelId="{1B63CBE9-8866-415D-85CC-9DB9226094F2}" type="presParOf" srcId="{2D38F718-A45E-44D2-9408-3D268609A112}" destId="{7DB10569-1AF2-45CC-B644-050F5951FAE4}" srcOrd="1" destOrd="0" presId="urn:microsoft.com/office/officeart/2005/8/layout/hierarchy3"/>
    <dgm:cxn modelId="{B59B0325-3BA5-493B-8F97-20226528DA0B}" type="presParOf" srcId="{7DB10569-1AF2-45CC-B644-050F5951FAE4}" destId="{0CEBFE54-A348-4E2D-A1CC-54FE34E7E3F7}" srcOrd="0" destOrd="0" presId="urn:microsoft.com/office/officeart/2005/8/layout/hierarchy3"/>
    <dgm:cxn modelId="{C1E24857-95C3-4433-B15A-209D8BB60BE8}" type="presParOf" srcId="{7DB10569-1AF2-45CC-B644-050F5951FAE4}" destId="{A3945B5C-DAE0-46B8-B867-2C20D6DBCAFC}" srcOrd="1" destOrd="0" presId="urn:microsoft.com/office/officeart/2005/8/layout/hierarchy3"/>
    <dgm:cxn modelId="{5466483E-B8E1-43F9-A904-32CFA5E5AE53}" type="presParOf" srcId="{7DB10569-1AF2-45CC-B644-050F5951FAE4}" destId="{5C5DD57A-93DE-447C-A135-018CF0A9A003}" srcOrd="2" destOrd="0" presId="urn:microsoft.com/office/officeart/2005/8/layout/hierarchy3"/>
    <dgm:cxn modelId="{1BAB506E-20DE-4D3D-A67A-620E99119063}" type="presParOf" srcId="{7DB10569-1AF2-45CC-B644-050F5951FAE4}" destId="{0D589D68-68EB-4C7B-A60C-4F6A2E6244B4}" srcOrd="3" destOrd="0" presId="urn:microsoft.com/office/officeart/2005/8/layout/hierarchy3"/>
    <dgm:cxn modelId="{74E4850A-1891-4FFF-A3EE-C9509E829E4C}" type="presParOf" srcId="{A9EDA274-AF4E-4F42-943B-F98B2D82F135}" destId="{3DED7549-840E-4053-9C97-F701EB52B168}" srcOrd="2" destOrd="0" presId="urn:microsoft.com/office/officeart/2005/8/layout/hierarchy3"/>
    <dgm:cxn modelId="{4C589D0C-108B-4A0B-8EB7-D8E55BBB2482}" type="presParOf" srcId="{3DED7549-840E-4053-9C97-F701EB52B168}" destId="{F6BC7A0D-4BFA-4FF3-8A2B-7A540BA01898}" srcOrd="0" destOrd="0" presId="urn:microsoft.com/office/officeart/2005/8/layout/hierarchy3"/>
    <dgm:cxn modelId="{EDA524FE-B8B8-4771-845C-D9CF508EC0D0}" type="presParOf" srcId="{F6BC7A0D-4BFA-4FF3-8A2B-7A540BA01898}" destId="{75C5159C-25C9-4998-91A2-B5B75FD9EC42}" srcOrd="0" destOrd="0" presId="urn:microsoft.com/office/officeart/2005/8/layout/hierarchy3"/>
    <dgm:cxn modelId="{12FB518D-40AA-43A4-AC54-70FA16D2DEF4}" type="presParOf" srcId="{F6BC7A0D-4BFA-4FF3-8A2B-7A540BA01898}" destId="{AA1D4323-5B59-419C-BFC0-A4FD9DE1CEB0}" srcOrd="1" destOrd="0" presId="urn:microsoft.com/office/officeart/2005/8/layout/hierarchy3"/>
    <dgm:cxn modelId="{63128A02-E8E1-4956-9FDE-9F6F99FA2150}" type="presParOf" srcId="{3DED7549-840E-4053-9C97-F701EB52B168}" destId="{BF369D33-D50A-4EFB-827C-94ABA949716F}" srcOrd="1" destOrd="0" presId="urn:microsoft.com/office/officeart/2005/8/layout/hierarchy3"/>
    <dgm:cxn modelId="{41F0A338-15F0-4A32-8C16-F9A55C5AA652}" type="presParOf" srcId="{BF369D33-D50A-4EFB-827C-94ABA949716F}" destId="{36561B6D-1AF0-4682-98B2-43730250C417}" srcOrd="0" destOrd="0" presId="urn:microsoft.com/office/officeart/2005/8/layout/hierarchy3"/>
    <dgm:cxn modelId="{71718F0E-3A39-4DE4-964C-6B201159D1A1}" type="presParOf" srcId="{BF369D33-D50A-4EFB-827C-94ABA949716F}" destId="{BB57B1D9-A6EC-4B35-9B4C-18E613D92729}" srcOrd="1" destOrd="0" presId="urn:microsoft.com/office/officeart/2005/8/layout/hierarchy3"/>
    <dgm:cxn modelId="{91C3EACB-6AC6-47F9-B3FC-9B73669B4660}" type="presParOf" srcId="{A9EDA274-AF4E-4F42-943B-F98B2D82F135}" destId="{0AB68828-1418-434C-8162-80E5F18231E2}" srcOrd="3" destOrd="0" presId="urn:microsoft.com/office/officeart/2005/8/layout/hierarchy3"/>
    <dgm:cxn modelId="{536168C1-D0BA-4692-B7EA-1C45B0A9070D}" type="presParOf" srcId="{0AB68828-1418-434C-8162-80E5F18231E2}" destId="{003BD1B4-8BB0-4D25-8C4C-675AED666237}" srcOrd="0" destOrd="0" presId="urn:microsoft.com/office/officeart/2005/8/layout/hierarchy3"/>
    <dgm:cxn modelId="{55ED2014-ADC4-43F0-B168-FE60E5564A8B}" type="presParOf" srcId="{003BD1B4-8BB0-4D25-8C4C-675AED666237}" destId="{23612EB5-256E-430E-8A59-1C38007EDD4E}" srcOrd="0" destOrd="0" presId="urn:microsoft.com/office/officeart/2005/8/layout/hierarchy3"/>
    <dgm:cxn modelId="{D3F06F99-9C92-46F0-8AAE-8B53E2BF1057}" type="presParOf" srcId="{003BD1B4-8BB0-4D25-8C4C-675AED666237}" destId="{B18A8372-09F4-4BEF-ADDC-02979B1379B1}" srcOrd="1" destOrd="0" presId="urn:microsoft.com/office/officeart/2005/8/layout/hierarchy3"/>
    <dgm:cxn modelId="{8AA063F0-67D5-4C29-ADA3-4C73E3ECCB09}" type="presParOf" srcId="{0AB68828-1418-434C-8162-80E5F18231E2}" destId="{9190F205-68B1-44C1-BF93-7D09904D0674}" srcOrd="1" destOrd="0" presId="urn:microsoft.com/office/officeart/2005/8/layout/hierarchy3"/>
    <dgm:cxn modelId="{7BC6FBFF-43C2-480E-BE9B-4B476DCCBA6C}" type="presParOf" srcId="{9190F205-68B1-44C1-BF93-7D09904D0674}" destId="{FE2EDD36-0A90-431B-A117-6AB1F9A566AD}" srcOrd="0" destOrd="0" presId="urn:microsoft.com/office/officeart/2005/8/layout/hierarchy3"/>
    <dgm:cxn modelId="{A1458735-839E-4E84-8A71-952147F7C324}" type="presParOf" srcId="{9190F205-68B1-44C1-BF93-7D09904D0674}" destId="{AC8C1048-A8F7-4933-BE03-1CB8FED23EA4}" srcOrd="1" destOrd="0" presId="urn:microsoft.com/office/officeart/2005/8/layout/hierarchy3"/>
    <dgm:cxn modelId="{474C1A14-87FF-4F49-A109-0EEC9217BE1D}" type="presParOf" srcId="{9190F205-68B1-44C1-BF93-7D09904D0674}" destId="{BF4BB7AF-A3D3-4583-857F-F5DBF956EC09}" srcOrd="2" destOrd="0" presId="urn:microsoft.com/office/officeart/2005/8/layout/hierarchy3"/>
    <dgm:cxn modelId="{F867C409-4A6B-4069-9D12-684F6A59D4C8}" type="presParOf" srcId="{9190F205-68B1-44C1-BF93-7D09904D0674}" destId="{95CD3AED-EDF2-4BF8-99EF-F86FB05B53AA}" srcOrd="3" destOrd="0" presId="urn:microsoft.com/office/officeart/2005/8/layout/hierarchy3"/>
    <dgm:cxn modelId="{90ADC367-92E7-450D-B16B-F8801CCE31B1}" type="presParOf" srcId="{9190F205-68B1-44C1-BF93-7D09904D0674}" destId="{5B1F979F-8BB9-43F5-AFE5-D0E698B30F52}" srcOrd="4" destOrd="0" presId="urn:microsoft.com/office/officeart/2005/8/layout/hierarchy3"/>
    <dgm:cxn modelId="{A0E3FEF0-ABDE-4EFF-BD34-DD24DC8AA37F}" type="presParOf" srcId="{9190F205-68B1-44C1-BF93-7D09904D0674}" destId="{0E85B8D1-C08C-4E45-8674-4104FF93F8AB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2.1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2.2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Klastry turystyczne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2.3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2.4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48D8909B-3E6C-4730-AE74-0A714898CD18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Zabytki</a:t>
          </a:r>
        </a:p>
      </dgm:t>
    </dgm:pt>
    <dgm:pt modelId="{DD8E7A1B-9C21-422A-8BC9-0211B4A4ED83}" type="parTrans" cxnId="{3F307E50-8EC0-4930-A1F6-6220F97F428D}">
      <dgm:prSet/>
      <dgm:spPr/>
      <dgm:t>
        <a:bodyPr/>
        <a:lstStyle/>
        <a:p>
          <a:endParaRPr lang="pl-PL"/>
        </a:p>
      </dgm:t>
    </dgm:pt>
    <dgm:pt modelId="{BB41CC7A-908B-410C-996E-4BFF0BD74D18}" type="sibTrans" cxnId="{3F307E50-8EC0-4930-A1F6-6220F97F428D}">
      <dgm:prSet/>
      <dgm:spPr/>
      <dgm:t>
        <a:bodyPr/>
        <a:lstStyle/>
        <a:p>
          <a:endParaRPr lang="pl-PL"/>
        </a:p>
      </dgm:t>
    </dgm:pt>
    <dgm:pt modelId="{3A622D8A-C98E-49F4-86EA-A26B75654C3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Odwiedziny obiektów dziedzictwa</a:t>
          </a:r>
        </a:p>
      </dgm:t>
    </dgm:pt>
    <dgm:pt modelId="{D538EF45-E43D-4CBC-AA25-8E601784F6BB}" type="parTrans" cxnId="{20A53BD1-F369-44D9-BA16-0790149254AF}">
      <dgm:prSet/>
      <dgm:spPr/>
      <dgm:t>
        <a:bodyPr/>
        <a:lstStyle/>
        <a:p>
          <a:endParaRPr lang="pl-PL"/>
        </a:p>
      </dgm:t>
    </dgm:pt>
    <dgm:pt modelId="{8A486BE8-5CBC-4A20-8F66-253971EDA60E}" type="sibTrans" cxnId="{20A53BD1-F369-44D9-BA16-0790149254AF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Infrastruktura turystyczna i sportowo-rekreacyjna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Produkty turystyczne</a:t>
          </a:r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5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1" presStyleCnt="5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2" presStyleCnt="5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FE2EDD36-0A90-431B-A117-6AB1F9A566AD}" type="pres">
      <dgm:prSet presAssocID="{DD8E7A1B-9C21-422A-8BC9-0211B4A4ED83}" presName="Name13" presStyleLbl="parChTrans1D2" presStyleIdx="3" presStyleCnt="5"/>
      <dgm:spPr/>
      <dgm:t>
        <a:bodyPr/>
        <a:lstStyle/>
        <a:p>
          <a:endParaRPr lang="pl-PL"/>
        </a:p>
      </dgm:t>
    </dgm:pt>
    <dgm:pt modelId="{AC8C1048-A8F7-4933-BE03-1CB8FED23EA4}" type="pres">
      <dgm:prSet presAssocID="{48D8909B-3E6C-4730-AE74-0A714898CD18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4BB7AF-A3D3-4583-857F-F5DBF956EC09}" type="pres">
      <dgm:prSet presAssocID="{D538EF45-E43D-4CBC-AA25-8E601784F6BB}" presName="Name13" presStyleLbl="parChTrans1D2" presStyleIdx="4" presStyleCnt="5"/>
      <dgm:spPr/>
      <dgm:t>
        <a:bodyPr/>
        <a:lstStyle/>
        <a:p>
          <a:endParaRPr lang="pl-PL"/>
        </a:p>
      </dgm:t>
    </dgm:pt>
    <dgm:pt modelId="{95CD3AED-EDF2-4BF8-99EF-F86FB05B53AA}" type="pres">
      <dgm:prSet presAssocID="{3A622D8A-C98E-49F4-86EA-A26B75654C31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C7C04DF-C3EB-493F-81D5-94456C103754}" type="presOf" srcId="{F22A8DE8-EAED-4A17-BA71-244F7B27C675}" destId="{BB57B1D9-A6EC-4B35-9B4C-18E613D92729}" srcOrd="0" destOrd="0" presId="urn:microsoft.com/office/officeart/2005/8/layout/hierarchy3"/>
    <dgm:cxn modelId="{6EAE5DB1-B6E8-41DE-BDC7-151924BAB36A}" type="presOf" srcId="{8D427DBA-C48E-444F-90F2-6FC475425B3B}" destId="{0CEBFE54-A348-4E2D-A1CC-54FE34E7E3F7}" srcOrd="0" destOrd="0" presId="urn:microsoft.com/office/officeart/2005/8/layout/hierarchy3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3B3B195E-BA85-4930-BBCC-17E1DB5A9912}" type="presOf" srcId="{3A622D8A-C98E-49F4-86EA-A26B75654C31}" destId="{95CD3AED-EDF2-4BF8-99EF-F86FB05B53AA}" srcOrd="0" destOrd="0" presId="urn:microsoft.com/office/officeart/2005/8/layout/hierarchy3"/>
    <dgm:cxn modelId="{CD736387-B226-46BE-9172-BF5E63289441}" type="presOf" srcId="{CD85712A-AD20-42DE-A3E2-C0B919B005FA}" destId="{29C88C8B-8655-4EE1-B5BB-2F6509FB6090}" srcOrd="0" destOrd="0" presId="urn:microsoft.com/office/officeart/2005/8/layout/hierarchy3"/>
    <dgm:cxn modelId="{43648195-1DC6-4822-A301-36430F313D53}" type="presOf" srcId="{3B172E8F-E395-42CF-87D7-1052B5195AF7}" destId="{23612EB5-256E-430E-8A59-1C38007EDD4E}" srcOrd="0" destOrd="0" presId="urn:microsoft.com/office/officeart/2005/8/layout/hierarchy3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C3D47D5B-E381-4F63-9275-8F279CC4E156}" type="presOf" srcId="{C4CEFC26-58AC-46A0-BB23-0E766D51388D}" destId="{36561B6D-1AF0-4682-98B2-43730250C417}" srcOrd="0" destOrd="0" presId="urn:microsoft.com/office/officeart/2005/8/layout/hierarchy3"/>
    <dgm:cxn modelId="{0440DD66-4DB6-47C3-BF39-D9E0996211AE}" type="presOf" srcId="{298444CA-AA2D-4FFD-B7D0-7EC960F3263A}" destId="{1CFBC5AF-4398-4E19-8082-C604F60CB11C}" srcOrd="0" destOrd="0" presId="urn:microsoft.com/office/officeart/2005/8/layout/hierarchy3"/>
    <dgm:cxn modelId="{39769AF5-F81D-40B0-B7E7-3CC9473FF0F6}" type="presOf" srcId="{D538EF45-E43D-4CBC-AA25-8E601784F6BB}" destId="{BF4BB7AF-A3D3-4583-857F-F5DBF956EC09}" srcOrd="0" destOrd="0" presId="urn:microsoft.com/office/officeart/2005/8/layout/hierarchy3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F13D09B1-3F02-4F72-9E34-EB0EFA529205}" type="presOf" srcId="{CD85712A-AD20-42DE-A3E2-C0B919B005FA}" destId="{342F841B-6511-42CD-AE8C-DCC79124B10D}" srcOrd="1" destOrd="0" presId="urn:microsoft.com/office/officeart/2005/8/layout/hierarchy3"/>
    <dgm:cxn modelId="{5BB39328-4F6C-40CC-8D0C-4F44CFE04E0C}" type="presOf" srcId="{35A84C4A-E84A-4EEA-9530-ABD643792EA2}" destId="{A3945B5C-DAE0-46B8-B867-2C20D6DBCAFC}" srcOrd="0" destOrd="0" presId="urn:microsoft.com/office/officeart/2005/8/layout/hierarchy3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99152DAC-C98F-4494-A60D-D9E49E1D94C0}" type="presOf" srcId="{2AE9EC0F-88DD-4323-99F0-E465B6B7434A}" destId="{9CAD1B57-A996-42A1-B26A-12806A890AAC}" srcOrd="0" destOrd="0" presId="urn:microsoft.com/office/officeart/2005/8/layout/hierarchy3"/>
    <dgm:cxn modelId="{0A27CC1A-8C1E-49B9-8B19-B827918F0EF2}" type="presOf" srcId="{9655F918-563A-45BF-B751-8A8EF1574FFC}" destId="{75C5159C-25C9-4998-91A2-B5B75FD9EC42}" srcOrd="0" destOrd="0" presId="urn:microsoft.com/office/officeart/2005/8/layout/hierarchy3"/>
    <dgm:cxn modelId="{12456D97-8353-40FB-812D-BC80AC4CEA69}" type="presOf" srcId="{9655F918-563A-45BF-B751-8A8EF1574FFC}" destId="{AA1D4323-5B59-419C-BFC0-A4FD9DE1CEB0}" srcOrd="1" destOrd="0" presId="urn:microsoft.com/office/officeart/2005/8/layout/hierarchy3"/>
    <dgm:cxn modelId="{0700856B-9CF3-40E9-86E6-41BBB5D9A200}" type="presOf" srcId="{48D8909B-3E6C-4730-AE74-0A714898CD18}" destId="{AC8C1048-A8F7-4933-BE03-1CB8FED23EA4}" srcOrd="0" destOrd="0" presId="urn:microsoft.com/office/officeart/2005/8/layout/hierarchy3"/>
    <dgm:cxn modelId="{685F80E9-6BB2-4EE4-A268-8433AA6BD1F1}" type="presOf" srcId="{E9A490C4-537E-4D24-9402-8C730D00E515}" destId="{9204DA11-F3DA-4B86-8CCD-03B05E8BF53D}" srcOrd="0" destOrd="0" presId="urn:microsoft.com/office/officeart/2005/8/layout/hierarchy3"/>
    <dgm:cxn modelId="{20A53BD1-F369-44D9-BA16-0790149254AF}" srcId="{3B172E8F-E395-42CF-87D7-1052B5195AF7}" destId="{3A622D8A-C98E-49F4-86EA-A26B75654C31}" srcOrd="1" destOrd="0" parTransId="{D538EF45-E43D-4CBC-AA25-8E601784F6BB}" sibTransId="{8A486BE8-5CBC-4A20-8F66-253971EDA60E}"/>
    <dgm:cxn modelId="{702AFC40-B6FC-4F14-AA65-24ED1B925A0A}" type="presOf" srcId="{AC195404-F420-413E-9FD3-17401D6BE183}" destId="{A9EDA274-AF4E-4F42-943B-F98B2D82F135}" srcOrd="0" destOrd="0" presId="urn:microsoft.com/office/officeart/2005/8/layout/hierarchy3"/>
    <dgm:cxn modelId="{97B75C03-6C98-434C-A90A-3750162CC3EF}" type="presOf" srcId="{E9A490C4-537E-4D24-9402-8C730D00E515}" destId="{97C625E3-BC17-4B79-8A8D-CDE119B3DE4C}" srcOrd="1" destOrd="0" presId="urn:microsoft.com/office/officeart/2005/8/layout/hierarchy3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E666F634-4F44-411D-8E3F-2FD4A86F321B}" type="presOf" srcId="{3B172E8F-E395-42CF-87D7-1052B5195AF7}" destId="{B18A8372-09F4-4BEF-ADDC-02979B1379B1}" srcOrd="1" destOrd="0" presId="urn:microsoft.com/office/officeart/2005/8/layout/hierarchy3"/>
    <dgm:cxn modelId="{D9B52A29-D409-458E-91B2-83632A6DD44A}" type="presOf" srcId="{DD8E7A1B-9C21-422A-8BC9-0211B4A4ED83}" destId="{FE2EDD36-0A90-431B-A117-6AB1F9A566AD}" srcOrd="0" destOrd="0" presId="urn:microsoft.com/office/officeart/2005/8/layout/hierarchy3"/>
    <dgm:cxn modelId="{3F307E50-8EC0-4930-A1F6-6220F97F428D}" srcId="{3B172E8F-E395-42CF-87D7-1052B5195AF7}" destId="{48D8909B-3E6C-4730-AE74-0A714898CD18}" srcOrd="0" destOrd="0" parTransId="{DD8E7A1B-9C21-422A-8BC9-0211B4A4ED83}" sibTransId="{BB41CC7A-908B-410C-996E-4BFF0BD74D18}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A5AC7502-0960-4658-8636-C5DC98921171}" type="presParOf" srcId="{A9EDA274-AF4E-4F42-943B-F98B2D82F135}" destId="{1150BA84-5CCD-4811-94AE-82296FD23BF0}" srcOrd="0" destOrd="0" presId="urn:microsoft.com/office/officeart/2005/8/layout/hierarchy3"/>
    <dgm:cxn modelId="{82CC2BB8-57DC-40DD-B8EE-D8A992D9473E}" type="presParOf" srcId="{1150BA84-5CCD-4811-94AE-82296FD23BF0}" destId="{BA4AEFBD-7FE6-43EF-B552-A23264EE9EEC}" srcOrd="0" destOrd="0" presId="urn:microsoft.com/office/officeart/2005/8/layout/hierarchy3"/>
    <dgm:cxn modelId="{CB84E0D5-3E29-43E5-8D7F-64D572C39EEB}" type="presParOf" srcId="{BA4AEFBD-7FE6-43EF-B552-A23264EE9EEC}" destId="{29C88C8B-8655-4EE1-B5BB-2F6509FB6090}" srcOrd="0" destOrd="0" presId="urn:microsoft.com/office/officeart/2005/8/layout/hierarchy3"/>
    <dgm:cxn modelId="{E6D2604E-3C9D-4B0C-86EF-F95CD43A5916}" type="presParOf" srcId="{BA4AEFBD-7FE6-43EF-B552-A23264EE9EEC}" destId="{342F841B-6511-42CD-AE8C-DCC79124B10D}" srcOrd="1" destOrd="0" presId="urn:microsoft.com/office/officeart/2005/8/layout/hierarchy3"/>
    <dgm:cxn modelId="{98685BF9-810F-4CE8-8F9B-D085E306D98B}" type="presParOf" srcId="{1150BA84-5CCD-4811-94AE-82296FD23BF0}" destId="{368A006A-AAF7-4946-A959-E4B3A0CC966F}" srcOrd="1" destOrd="0" presId="urn:microsoft.com/office/officeart/2005/8/layout/hierarchy3"/>
    <dgm:cxn modelId="{29F02EDB-94F8-4FE5-B8EF-EBB5592091FC}" type="presParOf" srcId="{368A006A-AAF7-4946-A959-E4B3A0CC966F}" destId="{9CAD1B57-A996-42A1-B26A-12806A890AAC}" srcOrd="0" destOrd="0" presId="urn:microsoft.com/office/officeart/2005/8/layout/hierarchy3"/>
    <dgm:cxn modelId="{6C8B9D85-51CB-497D-ABE5-A9BF3B074538}" type="presParOf" srcId="{368A006A-AAF7-4946-A959-E4B3A0CC966F}" destId="{1CFBC5AF-4398-4E19-8082-C604F60CB11C}" srcOrd="1" destOrd="0" presId="urn:microsoft.com/office/officeart/2005/8/layout/hierarchy3"/>
    <dgm:cxn modelId="{5BC4A3BD-3157-4488-89BE-E6006157C76F}" type="presParOf" srcId="{A9EDA274-AF4E-4F42-943B-F98B2D82F135}" destId="{2D38F718-A45E-44D2-9408-3D268609A112}" srcOrd="1" destOrd="0" presId="urn:microsoft.com/office/officeart/2005/8/layout/hierarchy3"/>
    <dgm:cxn modelId="{B377BABD-37C2-4F97-A8BA-952ABADBD27E}" type="presParOf" srcId="{2D38F718-A45E-44D2-9408-3D268609A112}" destId="{49814ACD-4FAC-4F98-A053-F8B8428F0BC5}" srcOrd="0" destOrd="0" presId="urn:microsoft.com/office/officeart/2005/8/layout/hierarchy3"/>
    <dgm:cxn modelId="{64F3D140-770A-4D4A-BE4B-F73C7859FD38}" type="presParOf" srcId="{49814ACD-4FAC-4F98-A053-F8B8428F0BC5}" destId="{9204DA11-F3DA-4B86-8CCD-03B05E8BF53D}" srcOrd="0" destOrd="0" presId="urn:microsoft.com/office/officeart/2005/8/layout/hierarchy3"/>
    <dgm:cxn modelId="{F310A9ED-F4A4-4801-BCB4-A17FA23A5EEE}" type="presParOf" srcId="{49814ACD-4FAC-4F98-A053-F8B8428F0BC5}" destId="{97C625E3-BC17-4B79-8A8D-CDE119B3DE4C}" srcOrd="1" destOrd="0" presId="urn:microsoft.com/office/officeart/2005/8/layout/hierarchy3"/>
    <dgm:cxn modelId="{CC2DF37E-472F-4857-A02E-2A2CD5B49CBA}" type="presParOf" srcId="{2D38F718-A45E-44D2-9408-3D268609A112}" destId="{7DB10569-1AF2-45CC-B644-050F5951FAE4}" srcOrd="1" destOrd="0" presId="urn:microsoft.com/office/officeart/2005/8/layout/hierarchy3"/>
    <dgm:cxn modelId="{DF466BBB-0D2D-4161-A58A-8906E784F5C9}" type="presParOf" srcId="{7DB10569-1AF2-45CC-B644-050F5951FAE4}" destId="{0CEBFE54-A348-4E2D-A1CC-54FE34E7E3F7}" srcOrd="0" destOrd="0" presId="urn:microsoft.com/office/officeart/2005/8/layout/hierarchy3"/>
    <dgm:cxn modelId="{60DC53AD-EBFC-46B4-A4C1-03438937A2B1}" type="presParOf" srcId="{7DB10569-1AF2-45CC-B644-050F5951FAE4}" destId="{A3945B5C-DAE0-46B8-B867-2C20D6DBCAFC}" srcOrd="1" destOrd="0" presId="urn:microsoft.com/office/officeart/2005/8/layout/hierarchy3"/>
    <dgm:cxn modelId="{A43D8A20-A6A5-4FDD-A13F-337996E0B1E8}" type="presParOf" srcId="{A9EDA274-AF4E-4F42-943B-F98B2D82F135}" destId="{3DED7549-840E-4053-9C97-F701EB52B168}" srcOrd="2" destOrd="0" presId="urn:microsoft.com/office/officeart/2005/8/layout/hierarchy3"/>
    <dgm:cxn modelId="{A6EDE094-B8E8-43E7-B808-8053C55E2FD1}" type="presParOf" srcId="{3DED7549-840E-4053-9C97-F701EB52B168}" destId="{F6BC7A0D-4BFA-4FF3-8A2B-7A540BA01898}" srcOrd="0" destOrd="0" presId="urn:microsoft.com/office/officeart/2005/8/layout/hierarchy3"/>
    <dgm:cxn modelId="{591ACF39-F553-4CC2-8645-FC5C89FCE9EF}" type="presParOf" srcId="{F6BC7A0D-4BFA-4FF3-8A2B-7A540BA01898}" destId="{75C5159C-25C9-4998-91A2-B5B75FD9EC42}" srcOrd="0" destOrd="0" presId="urn:microsoft.com/office/officeart/2005/8/layout/hierarchy3"/>
    <dgm:cxn modelId="{100ADF63-7167-4512-AC4E-816BC4EBB457}" type="presParOf" srcId="{F6BC7A0D-4BFA-4FF3-8A2B-7A540BA01898}" destId="{AA1D4323-5B59-419C-BFC0-A4FD9DE1CEB0}" srcOrd="1" destOrd="0" presId="urn:microsoft.com/office/officeart/2005/8/layout/hierarchy3"/>
    <dgm:cxn modelId="{FB3CB517-E788-4179-B6A8-495E17B916FF}" type="presParOf" srcId="{3DED7549-840E-4053-9C97-F701EB52B168}" destId="{BF369D33-D50A-4EFB-827C-94ABA949716F}" srcOrd="1" destOrd="0" presId="urn:microsoft.com/office/officeart/2005/8/layout/hierarchy3"/>
    <dgm:cxn modelId="{70CA0517-3C38-42B2-B922-1989B47BAF24}" type="presParOf" srcId="{BF369D33-D50A-4EFB-827C-94ABA949716F}" destId="{36561B6D-1AF0-4682-98B2-43730250C417}" srcOrd="0" destOrd="0" presId="urn:microsoft.com/office/officeart/2005/8/layout/hierarchy3"/>
    <dgm:cxn modelId="{7CE0A023-E7F0-47BA-AC60-CF941BC94C10}" type="presParOf" srcId="{BF369D33-D50A-4EFB-827C-94ABA949716F}" destId="{BB57B1D9-A6EC-4B35-9B4C-18E613D92729}" srcOrd="1" destOrd="0" presId="urn:microsoft.com/office/officeart/2005/8/layout/hierarchy3"/>
    <dgm:cxn modelId="{F26AEE4F-DCC5-48D6-845D-6F98C3E8DC7A}" type="presParOf" srcId="{A9EDA274-AF4E-4F42-943B-F98B2D82F135}" destId="{0AB68828-1418-434C-8162-80E5F18231E2}" srcOrd="3" destOrd="0" presId="urn:microsoft.com/office/officeart/2005/8/layout/hierarchy3"/>
    <dgm:cxn modelId="{846A9D77-22C7-44A1-BD79-720C12F57B38}" type="presParOf" srcId="{0AB68828-1418-434C-8162-80E5F18231E2}" destId="{003BD1B4-8BB0-4D25-8C4C-675AED666237}" srcOrd="0" destOrd="0" presId="urn:microsoft.com/office/officeart/2005/8/layout/hierarchy3"/>
    <dgm:cxn modelId="{42C85370-DE55-4997-84C3-701A5AF74CEB}" type="presParOf" srcId="{003BD1B4-8BB0-4D25-8C4C-675AED666237}" destId="{23612EB5-256E-430E-8A59-1C38007EDD4E}" srcOrd="0" destOrd="0" presId="urn:microsoft.com/office/officeart/2005/8/layout/hierarchy3"/>
    <dgm:cxn modelId="{F7F86241-4B14-47BD-ACAB-6DC47AE00ECC}" type="presParOf" srcId="{003BD1B4-8BB0-4D25-8C4C-675AED666237}" destId="{B18A8372-09F4-4BEF-ADDC-02979B1379B1}" srcOrd="1" destOrd="0" presId="urn:microsoft.com/office/officeart/2005/8/layout/hierarchy3"/>
    <dgm:cxn modelId="{624AE6FB-4C32-4322-9BB6-B40A08826B8F}" type="presParOf" srcId="{0AB68828-1418-434C-8162-80E5F18231E2}" destId="{9190F205-68B1-44C1-BF93-7D09904D0674}" srcOrd="1" destOrd="0" presId="urn:microsoft.com/office/officeart/2005/8/layout/hierarchy3"/>
    <dgm:cxn modelId="{5B8DE3EC-CD27-413B-9574-FF82F47B5451}" type="presParOf" srcId="{9190F205-68B1-44C1-BF93-7D09904D0674}" destId="{FE2EDD36-0A90-431B-A117-6AB1F9A566AD}" srcOrd="0" destOrd="0" presId="urn:microsoft.com/office/officeart/2005/8/layout/hierarchy3"/>
    <dgm:cxn modelId="{680B15FA-84BC-49CF-9C04-A2FB57920157}" type="presParOf" srcId="{9190F205-68B1-44C1-BF93-7D09904D0674}" destId="{AC8C1048-A8F7-4933-BE03-1CB8FED23EA4}" srcOrd="1" destOrd="0" presId="urn:microsoft.com/office/officeart/2005/8/layout/hierarchy3"/>
    <dgm:cxn modelId="{27EF638E-AFBA-4E39-8700-16525FEA1F5D}" type="presParOf" srcId="{9190F205-68B1-44C1-BF93-7D09904D0674}" destId="{BF4BB7AF-A3D3-4583-857F-F5DBF956EC09}" srcOrd="2" destOrd="0" presId="urn:microsoft.com/office/officeart/2005/8/layout/hierarchy3"/>
    <dgm:cxn modelId="{05C9B901-B212-4825-9291-FC23078A0EDB}" type="presParOf" srcId="{9190F205-68B1-44C1-BF93-7D09904D0674}" destId="{95CD3AED-EDF2-4BF8-99EF-F86FB05B53A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3.1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3.2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Kształcenie dorosłych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FBFB8A4A-E251-499E-9C6E-6E21ED0E6CBB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Kursy, szkolenia, studia podyplomowe</a:t>
          </a:r>
        </a:p>
      </dgm:t>
    </dgm:pt>
    <dgm:pt modelId="{070CC682-F76D-4727-A102-04C0E1FAB743}" type="parTrans" cxnId="{50FFCE07-BDA1-46BC-BF6F-91238A991845}">
      <dgm:prSet/>
      <dgm:spPr/>
      <dgm:t>
        <a:bodyPr/>
        <a:lstStyle/>
        <a:p>
          <a:endParaRPr lang="pl-PL"/>
        </a:p>
      </dgm:t>
    </dgm:pt>
    <dgm:pt modelId="{EEF8A7F5-877D-4475-95DC-A54A28F05CA9}" type="sibTrans" cxnId="{50FFCE07-BDA1-46BC-BF6F-91238A99184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3.3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3.4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3A622D8A-C98E-49F4-86EA-A26B75654C31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Usługi on-line</a:t>
          </a:r>
        </a:p>
      </dgm:t>
    </dgm:pt>
    <dgm:pt modelId="{D538EF45-E43D-4CBC-AA25-8E601784F6BB}" type="parTrans" cxnId="{20A53BD1-F369-44D9-BA16-0790149254AF}">
      <dgm:prSet/>
      <dgm:spPr/>
      <dgm:t>
        <a:bodyPr/>
        <a:lstStyle/>
        <a:p>
          <a:endParaRPr lang="pl-PL"/>
        </a:p>
      </dgm:t>
    </dgm:pt>
    <dgm:pt modelId="{8A486BE8-5CBC-4A20-8F66-253971EDA60E}" type="sibTrans" cxnId="{20A53BD1-F369-44D9-BA16-0790149254AF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Podmioty lecznicze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C72555E6-96C6-418E-B318-F45C7E9CF8F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Dostosowane szkoły ponadgimnazjalne</a:t>
          </a:r>
        </a:p>
      </dgm:t>
    </dgm:pt>
    <dgm:pt modelId="{1BEAAB28-C28A-4C0F-9D36-DD64D2662A78}" type="sibTrans" cxnId="{6F82FC05-1A1C-415E-AABD-6E4E3888937A}">
      <dgm:prSet/>
      <dgm:spPr/>
      <dgm:t>
        <a:bodyPr/>
        <a:lstStyle/>
        <a:p>
          <a:endParaRPr lang="pl-PL"/>
        </a:p>
      </dgm:t>
    </dgm:pt>
    <dgm:pt modelId="{E71553B9-B761-4E6A-903F-4FF3758A11B6}" type="parTrans" cxnId="{6F82FC05-1A1C-415E-AABD-6E4E3888937A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Wychowanie przedszkolne</a:t>
          </a:r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A4537999-622D-4EFE-8CD3-6F4C86678F24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Inrastruktura systemu oświaty</a:t>
          </a:r>
        </a:p>
      </dgm:t>
    </dgm:pt>
    <dgm:pt modelId="{8F5716D4-640E-43EE-8B3D-4B11CB694F2C}" type="parTrans" cxnId="{0E120537-61A6-48A0-9315-DC881B2C1BE7}">
      <dgm:prSet/>
      <dgm:spPr/>
      <dgm:t>
        <a:bodyPr/>
        <a:lstStyle/>
        <a:p>
          <a:endParaRPr lang="pl-PL"/>
        </a:p>
      </dgm:t>
    </dgm:pt>
    <dgm:pt modelId="{FCE77017-8CDC-49F3-9158-0C149C3B3E34}" type="sibTrans" cxnId="{0E120537-61A6-48A0-9315-DC881B2C1BE7}">
      <dgm:prSet/>
      <dgm:spPr/>
      <dgm:t>
        <a:bodyPr/>
        <a:lstStyle/>
        <a:p>
          <a:endParaRPr lang="pl-PL"/>
        </a:p>
      </dgm:t>
    </dgm:pt>
    <dgm:pt modelId="{28C1F99A-D50A-413D-8EB0-03B21C2439A8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Opieka nad osobami starszymi</a:t>
          </a:r>
        </a:p>
      </dgm:t>
    </dgm:pt>
    <dgm:pt modelId="{FC0000ED-8A68-475E-AFA0-67241B5F7B7C}" type="parTrans" cxnId="{E402D34D-5AEA-4297-A10F-00E6D6300845}">
      <dgm:prSet/>
      <dgm:spPr/>
      <dgm:t>
        <a:bodyPr/>
        <a:lstStyle/>
        <a:p>
          <a:endParaRPr lang="pl-PL"/>
        </a:p>
      </dgm:t>
    </dgm:pt>
    <dgm:pt modelId="{4ADAAECB-7613-45EE-9EE2-A68B7404C1F3}" type="sibTrans" cxnId="{E402D34D-5AEA-4297-A10F-00E6D6300845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8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E47F21-CDB1-45F0-ADDC-EACEA44390B7}" type="pres">
      <dgm:prSet presAssocID="{E71553B9-B761-4E6A-903F-4FF3758A11B6}" presName="Name13" presStyleLbl="parChTrans1D2" presStyleIdx="1" presStyleCnt="8"/>
      <dgm:spPr/>
      <dgm:t>
        <a:bodyPr/>
        <a:lstStyle/>
        <a:p>
          <a:endParaRPr lang="pl-PL"/>
        </a:p>
      </dgm:t>
    </dgm:pt>
    <dgm:pt modelId="{97F1B23E-DE77-4AB1-9B44-DA004D480287}" type="pres">
      <dgm:prSet presAssocID="{C72555E6-96C6-418E-B318-F45C7E9CF8F1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F47A1F-0B75-4C00-9774-B3EE9945D6F4}" type="pres">
      <dgm:prSet presAssocID="{8F5716D4-640E-43EE-8B3D-4B11CB694F2C}" presName="Name13" presStyleLbl="parChTrans1D2" presStyleIdx="2" presStyleCnt="8"/>
      <dgm:spPr/>
      <dgm:t>
        <a:bodyPr/>
        <a:lstStyle/>
        <a:p>
          <a:endParaRPr lang="pl-PL"/>
        </a:p>
      </dgm:t>
    </dgm:pt>
    <dgm:pt modelId="{EE16CF07-CB1C-44A3-A49F-BA871FDFA16F}" type="pres">
      <dgm:prSet presAssocID="{A4537999-622D-4EFE-8CD3-6F4C86678F24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3" presStyleCnt="8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5DD57A-93DE-447C-A135-018CF0A9A003}" type="pres">
      <dgm:prSet presAssocID="{070CC682-F76D-4727-A102-04C0E1FAB743}" presName="Name13" presStyleLbl="parChTrans1D2" presStyleIdx="4" presStyleCnt="8"/>
      <dgm:spPr/>
      <dgm:t>
        <a:bodyPr/>
        <a:lstStyle/>
        <a:p>
          <a:endParaRPr lang="pl-PL"/>
        </a:p>
      </dgm:t>
    </dgm:pt>
    <dgm:pt modelId="{0D589D68-68EB-4C7B-A60C-4F6A2E6244B4}" type="pres">
      <dgm:prSet presAssocID="{FBFB8A4A-E251-499E-9C6E-6E21ED0E6CBB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5" presStyleCnt="8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C7153D-A7FD-4245-9168-C1F65035A817}" type="pres">
      <dgm:prSet presAssocID="{FC0000ED-8A68-475E-AFA0-67241B5F7B7C}" presName="Name13" presStyleLbl="parChTrans1D2" presStyleIdx="6" presStyleCnt="8"/>
      <dgm:spPr/>
      <dgm:t>
        <a:bodyPr/>
        <a:lstStyle/>
        <a:p>
          <a:endParaRPr lang="pl-PL"/>
        </a:p>
      </dgm:t>
    </dgm:pt>
    <dgm:pt modelId="{8DB2A2E3-FABF-4902-BDF9-53393844A413}" type="pres">
      <dgm:prSet presAssocID="{28C1F99A-D50A-413D-8EB0-03B21C2439A8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BF4BB7AF-A3D3-4583-857F-F5DBF956EC09}" type="pres">
      <dgm:prSet presAssocID="{D538EF45-E43D-4CBC-AA25-8E601784F6BB}" presName="Name13" presStyleLbl="parChTrans1D2" presStyleIdx="7" presStyleCnt="8"/>
      <dgm:spPr/>
      <dgm:t>
        <a:bodyPr/>
        <a:lstStyle/>
        <a:p>
          <a:endParaRPr lang="pl-PL"/>
        </a:p>
      </dgm:t>
    </dgm:pt>
    <dgm:pt modelId="{95CD3AED-EDF2-4BF8-99EF-F86FB05B53AA}" type="pres">
      <dgm:prSet presAssocID="{3A622D8A-C98E-49F4-86EA-A26B75654C31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5B9B85E-F75D-4799-8BFE-2D8CB9A64E2D}" type="presOf" srcId="{298444CA-AA2D-4FFD-B7D0-7EC960F3263A}" destId="{1CFBC5AF-4398-4E19-8082-C604F60CB11C}" srcOrd="0" destOrd="0" presId="urn:microsoft.com/office/officeart/2005/8/layout/hierarchy3"/>
    <dgm:cxn modelId="{E0656FF4-6034-4D92-B29F-398CEF44124B}" type="presOf" srcId="{C4CEFC26-58AC-46A0-BB23-0E766D51388D}" destId="{36561B6D-1AF0-4682-98B2-43730250C417}" srcOrd="0" destOrd="0" presId="urn:microsoft.com/office/officeart/2005/8/layout/hierarchy3"/>
    <dgm:cxn modelId="{6C6417DB-DC5D-4B57-AB92-EC163606764E}" type="presOf" srcId="{C72555E6-96C6-418E-B318-F45C7E9CF8F1}" destId="{97F1B23E-DE77-4AB1-9B44-DA004D480287}" srcOrd="0" destOrd="0" presId="urn:microsoft.com/office/officeart/2005/8/layout/hierarchy3"/>
    <dgm:cxn modelId="{53849F2C-8578-42C1-9D65-A42E8D932299}" type="presOf" srcId="{070CC682-F76D-4727-A102-04C0E1FAB743}" destId="{5C5DD57A-93DE-447C-A135-018CF0A9A003}" srcOrd="0" destOrd="0" presId="urn:microsoft.com/office/officeart/2005/8/layout/hierarchy3"/>
    <dgm:cxn modelId="{C86AB527-70AE-493F-A0A0-660DBBBE9302}" type="presOf" srcId="{E71553B9-B761-4E6A-903F-4FF3758A11B6}" destId="{D5E47F21-CDB1-45F0-ADDC-EACEA44390B7}" srcOrd="0" destOrd="0" presId="urn:microsoft.com/office/officeart/2005/8/layout/hierarchy3"/>
    <dgm:cxn modelId="{E402D34D-5AEA-4297-A10F-00E6D6300845}" srcId="{9655F918-563A-45BF-B751-8A8EF1574FFC}" destId="{28C1F99A-D50A-413D-8EB0-03B21C2439A8}" srcOrd="1" destOrd="0" parTransId="{FC0000ED-8A68-475E-AFA0-67241B5F7B7C}" sibTransId="{4ADAAECB-7613-45EE-9EE2-A68B7404C1F3}"/>
    <dgm:cxn modelId="{31191690-7095-4C80-A7B4-1B817DA91BA8}" type="presOf" srcId="{CD85712A-AD20-42DE-A3E2-C0B919B005FA}" destId="{29C88C8B-8655-4EE1-B5BB-2F6509FB6090}" srcOrd="0" destOrd="0" presId="urn:microsoft.com/office/officeart/2005/8/layout/hierarchy3"/>
    <dgm:cxn modelId="{972646F1-E0C2-4F40-AF4D-6B2D7E75138A}" type="presOf" srcId="{D538EF45-E43D-4CBC-AA25-8E601784F6BB}" destId="{BF4BB7AF-A3D3-4583-857F-F5DBF956EC09}" srcOrd="0" destOrd="0" presId="urn:microsoft.com/office/officeart/2005/8/layout/hierarchy3"/>
    <dgm:cxn modelId="{89EC87F4-98A9-46B1-90F6-53F2E2AEE0AD}" type="presOf" srcId="{3A622D8A-C98E-49F4-86EA-A26B75654C31}" destId="{95CD3AED-EDF2-4BF8-99EF-F86FB05B53AA}" srcOrd="0" destOrd="0" presId="urn:microsoft.com/office/officeart/2005/8/layout/hierarchy3"/>
    <dgm:cxn modelId="{69567CB3-BBC7-4DF1-A830-676F3DD95917}" type="presOf" srcId="{3B172E8F-E395-42CF-87D7-1052B5195AF7}" destId="{B18A8372-09F4-4BEF-ADDC-02979B1379B1}" srcOrd="1" destOrd="0" presId="urn:microsoft.com/office/officeart/2005/8/layout/hierarchy3"/>
    <dgm:cxn modelId="{8F7D0F5F-EEBF-4853-9274-58A0FD4A663D}" type="presOf" srcId="{FBFB8A4A-E251-499E-9C6E-6E21ED0E6CBB}" destId="{0D589D68-68EB-4C7B-A60C-4F6A2E6244B4}" srcOrd="0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2A3B39D9-9110-46BC-BC03-6473306C582E}" type="presOf" srcId="{A4537999-622D-4EFE-8CD3-6F4C86678F24}" destId="{EE16CF07-CB1C-44A3-A49F-BA871FDFA16F}" srcOrd="0" destOrd="0" presId="urn:microsoft.com/office/officeart/2005/8/layout/hierarchy3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69BF317A-D9D6-41E9-AF36-ED6F0BF6194F}" type="presOf" srcId="{CD85712A-AD20-42DE-A3E2-C0B919B005FA}" destId="{342F841B-6511-42CD-AE8C-DCC79124B10D}" srcOrd="1" destOrd="0" presId="urn:microsoft.com/office/officeart/2005/8/layout/hierarchy3"/>
    <dgm:cxn modelId="{96CC84BC-8CF8-459A-9C36-DD88CCE88FBA}" type="presOf" srcId="{FC0000ED-8A68-475E-AFA0-67241B5F7B7C}" destId="{03C7153D-A7FD-4245-9168-C1F65035A817}" srcOrd="0" destOrd="0" presId="urn:microsoft.com/office/officeart/2005/8/layout/hierarchy3"/>
    <dgm:cxn modelId="{0E79C5A2-0E84-41EF-9BB8-45A496FD3848}" type="presOf" srcId="{AC195404-F420-413E-9FD3-17401D6BE183}" destId="{A9EDA274-AF4E-4F42-943B-F98B2D82F135}" srcOrd="0" destOrd="0" presId="urn:microsoft.com/office/officeart/2005/8/layout/hierarchy3"/>
    <dgm:cxn modelId="{20A53BD1-F369-44D9-BA16-0790149254AF}" srcId="{3B172E8F-E395-42CF-87D7-1052B5195AF7}" destId="{3A622D8A-C98E-49F4-86EA-A26B75654C31}" srcOrd="0" destOrd="0" parTransId="{D538EF45-E43D-4CBC-AA25-8E601784F6BB}" sibTransId="{8A486BE8-5CBC-4A20-8F66-253971EDA60E}"/>
    <dgm:cxn modelId="{9C1BF786-549A-4305-902F-F57ED8518BA0}" type="presOf" srcId="{E9A490C4-537E-4D24-9402-8C730D00E515}" destId="{97C625E3-BC17-4B79-8A8D-CDE119B3DE4C}" srcOrd="1" destOrd="0" presId="urn:microsoft.com/office/officeart/2005/8/layout/hierarchy3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99C357BA-3B6F-404F-8A34-72610B17C929}" type="presOf" srcId="{8D427DBA-C48E-444F-90F2-6FC475425B3B}" destId="{0CEBFE54-A348-4E2D-A1CC-54FE34E7E3F7}" srcOrd="0" destOrd="0" presId="urn:microsoft.com/office/officeart/2005/8/layout/hierarchy3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1598C985-BBBB-4241-B2D2-99CDD5F32276}" type="presOf" srcId="{9655F918-563A-45BF-B751-8A8EF1574FFC}" destId="{AA1D4323-5B59-419C-BFC0-A4FD9DE1CEB0}" srcOrd="1" destOrd="0" presId="urn:microsoft.com/office/officeart/2005/8/layout/hierarchy3"/>
    <dgm:cxn modelId="{D6F467AF-9392-4DA1-8459-F60F18731895}" type="presOf" srcId="{2AE9EC0F-88DD-4323-99F0-E465B6B7434A}" destId="{9CAD1B57-A996-42A1-B26A-12806A890AAC}" srcOrd="0" destOrd="0" presId="urn:microsoft.com/office/officeart/2005/8/layout/hierarchy3"/>
    <dgm:cxn modelId="{826B1852-8A76-4A75-8F64-EC6488CB1D59}" type="presOf" srcId="{9655F918-563A-45BF-B751-8A8EF1574FFC}" destId="{75C5159C-25C9-4998-91A2-B5B75FD9EC42}" srcOrd="0" destOrd="0" presId="urn:microsoft.com/office/officeart/2005/8/layout/hierarchy3"/>
    <dgm:cxn modelId="{FBED56A0-40B7-49E6-9874-81D1D8B6FC10}" type="presOf" srcId="{35A84C4A-E84A-4EEA-9530-ABD643792EA2}" destId="{A3945B5C-DAE0-46B8-B867-2C20D6DBCAFC}" srcOrd="0" destOrd="0" presId="urn:microsoft.com/office/officeart/2005/8/layout/hierarchy3"/>
    <dgm:cxn modelId="{95B28A4C-5CB2-4D8B-8740-B484D47823AD}" type="presOf" srcId="{28C1F99A-D50A-413D-8EB0-03B21C2439A8}" destId="{8DB2A2E3-FABF-4902-BDF9-53393844A413}" srcOrd="0" destOrd="0" presId="urn:microsoft.com/office/officeart/2005/8/layout/hierarchy3"/>
    <dgm:cxn modelId="{5A0F0092-FE2B-4BE1-A11C-BABEA916D2AB}" type="presOf" srcId="{8F5716D4-640E-43EE-8B3D-4B11CB694F2C}" destId="{E8F47A1F-0B75-4C00-9774-B3EE9945D6F4}" srcOrd="0" destOrd="0" presId="urn:microsoft.com/office/officeart/2005/8/layout/hierarchy3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50FFCE07-BDA1-46BC-BF6F-91238A991845}" srcId="{E9A490C4-537E-4D24-9402-8C730D00E515}" destId="{FBFB8A4A-E251-499E-9C6E-6E21ED0E6CBB}" srcOrd="1" destOrd="0" parTransId="{070CC682-F76D-4727-A102-04C0E1FAB743}" sibTransId="{EEF8A7F5-877D-4475-95DC-A54A28F05CA9}"/>
    <dgm:cxn modelId="{6F82FC05-1A1C-415E-AABD-6E4E3888937A}" srcId="{CD85712A-AD20-42DE-A3E2-C0B919B005FA}" destId="{C72555E6-96C6-418E-B318-F45C7E9CF8F1}" srcOrd="1" destOrd="0" parTransId="{E71553B9-B761-4E6A-903F-4FF3758A11B6}" sibTransId="{1BEAAB28-C28A-4C0F-9D36-DD64D2662A78}"/>
    <dgm:cxn modelId="{D45087BC-BCF9-4716-B764-4FE5BA0E34A0}" type="presOf" srcId="{E9A490C4-537E-4D24-9402-8C730D00E515}" destId="{9204DA11-F3DA-4B86-8CCD-03B05E8BF53D}" srcOrd="0" destOrd="0" presId="urn:microsoft.com/office/officeart/2005/8/layout/hierarchy3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897A1CF5-1400-477B-8EE2-8788FD9F6576}" type="presOf" srcId="{F22A8DE8-EAED-4A17-BA71-244F7B27C675}" destId="{BB57B1D9-A6EC-4B35-9B4C-18E613D92729}" srcOrd="0" destOrd="0" presId="urn:microsoft.com/office/officeart/2005/8/layout/hierarchy3"/>
    <dgm:cxn modelId="{A99F8426-6A31-41AC-8671-3584E43AB18F}" type="presOf" srcId="{3B172E8F-E395-42CF-87D7-1052B5195AF7}" destId="{23612EB5-256E-430E-8A59-1C38007EDD4E}" srcOrd="0" destOrd="0" presId="urn:microsoft.com/office/officeart/2005/8/layout/hierarchy3"/>
    <dgm:cxn modelId="{0E120537-61A6-48A0-9315-DC881B2C1BE7}" srcId="{CD85712A-AD20-42DE-A3E2-C0B919B005FA}" destId="{A4537999-622D-4EFE-8CD3-6F4C86678F24}" srcOrd="2" destOrd="0" parTransId="{8F5716D4-640E-43EE-8B3D-4B11CB694F2C}" sibTransId="{FCE77017-8CDC-49F3-9158-0C149C3B3E34}"/>
    <dgm:cxn modelId="{C3427F3A-080F-4820-AE80-11C9B289CFF4}" type="presParOf" srcId="{A9EDA274-AF4E-4F42-943B-F98B2D82F135}" destId="{1150BA84-5CCD-4811-94AE-82296FD23BF0}" srcOrd="0" destOrd="0" presId="urn:microsoft.com/office/officeart/2005/8/layout/hierarchy3"/>
    <dgm:cxn modelId="{1331B326-8361-4DE7-A227-D6654114922A}" type="presParOf" srcId="{1150BA84-5CCD-4811-94AE-82296FD23BF0}" destId="{BA4AEFBD-7FE6-43EF-B552-A23264EE9EEC}" srcOrd="0" destOrd="0" presId="urn:microsoft.com/office/officeart/2005/8/layout/hierarchy3"/>
    <dgm:cxn modelId="{FC300CFE-2DD4-4A14-B1C2-A32EBE74B968}" type="presParOf" srcId="{BA4AEFBD-7FE6-43EF-B552-A23264EE9EEC}" destId="{29C88C8B-8655-4EE1-B5BB-2F6509FB6090}" srcOrd="0" destOrd="0" presId="urn:microsoft.com/office/officeart/2005/8/layout/hierarchy3"/>
    <dgm:cxn modelId="{83D44863-6697-4F13-8E56-7581CD998E60}" type="presParOf" srcId="{BA4AEFBD-7FE6-43EF-B552-A23264EE9EEC}" destId="{342F841B-6511-42CD-AE8C-DCC79124B10D}" srcOrd="1" destOrd="0" presId="urn:microsoft.com/office/officeart/2005/8/layout/hierarchy3"/>
    <dgm:cxn modelId="{333ABA4E-C796-484A-BE8F-A74641C595B6}" type="presParOf" srcId="{1150BA84-5CCD-4811-94AE-82296FD23BF0}" destId="{368A006A-AAF7-4946-A959-E4B3A0CC966F}" srcOrd="1" destOrd="0" presId="urn:microsoft.com/office/officeart/2005/8/layout/hierarchy3"/>
    <dgm:cxn modelId="{D389771D-6446-47A8-98B3-D6A39F9F8D9F}" type="presParOf" srcId="{368A006A-AAF7-4946-A959-E4B3A0CC966F}" destId="{9CAD1B57-A996-42A1-B26A-12806A890AAC}" srcOrd="0" destOrd="0" presId="urn:microsoft.com/office/officeart/2005/8/layout/hierarchy3"/>
    <dgm:cxn modelId="{77DA8A39-305F-4E18-9D96-BAE297A91F73}" type="presParOf" srcId="{368A006A-AAF7-4946-A959-E4B3A0CC966F}" destId="{1CFBC5AF-4398-4E19-8082-C604F60CB11C}" srcOrd="1" destOrd="0" presId="urn:microsoft.com/office/officeart/2005/8/layout/hierarchy3"/>
    <dgm:cxn modelId="{8660CD1C-D8B1-4C25-805D-06C3F1A74436}" type="presParOf" srcId="{368A006A-AAF7-4946-A959-E4B3A0CC966F}" destId="{D5E47F21-CDB1-45F0-ADDC-EACEA44390B7}" srcOrd="2" destOrd="0" presId="urn:microsoft.com/office/officeart/2005/8/layout/hierarchy3"/>
    <dgm:cxn modelId="{52552116-D7E7-4B2A-AF6C-21981B72D29A}" type="presParOf" srcId="{368A006A-AAF7-4946-A959-E4B3A0CC966F}" destId="{97F1B23E-DE77-4AB1-9B44-DA004D480287}" srcOrd="3" destOrd="0" presId="urn:microsoft.com/office/officeart/2005/8/layout/hierarchy3"/>
    <dgm:cxn modelId="{C05EBC2F-E19C-4FFE-B972-D8DF703CAD21}" type="presParOf" srcId="{368A006A-AAF7-4946-A959-E4B3A0CC966F}" destId="{E8F47A1F-0B75-4C00-9774-B3EE9945D6F4}" srcOrd="4" destOrd="0" presId="urn:microsoft.com/office/officeart/2005/8/layout/hierarchy3"/>
    <dgm:cxn modelId="{620D534C-7096-4588-9E61-0395587C6258}" type="presParOf" srcId="{368A006A-AAF7-4946-A959-E4B3A0CC966F}" destId="{EE16CF07-CB1C-44A3-A49F-BA871FDFA16F}" srcOrd="5" destOrd="0" presId="urn:microsoft.com/office/officeart/2005/8/layout/hierarchy3"/>
    <dgm:cxn modelId="{AD75ECD1-3695-4607-94B2-C258A2D5CD5F}" type="presParOf" srcId="{A9EDA274-AF4E-4F42-943B-F98B2D82F135}" destId="{2D38F718-A45E-44D2-9408-3D268609A112}" srcOrd="1" destOrd="0" presId="urn:microsoft.com/office/officeart/2005/8/layout/hierarchy3"/>
    <dgm:cxn modelId="{731AFF05-DC42-4C12-A8AF-C6EF9DF19D83}" type="presParOf" srcId="{2D38F718-A45E-44D2-9408-3D268609A112}" destId="{49814ACD-4FAC-4F98-A053-F8B8428F0BC5}" srcOrd="0" destOrd="0" presId="urn:microsoft.com/office/officeart/2005/8/layout/hierarchy3"/>
    <dgm:cxn modelId="{5A3502BA-F719-4E95-B8DD-C24749AB3CA4}" type="presParOf" srcId="{49814ACD-4FAC-4F98-A053-F8B8428F0BC5}" destId="{9204DA11-F3DA-4B86-8CCD-03B05E8BF53D}" srcOrd="0" destOrd="0" presId="urn:microsoft.com/office/officeart/2005/8/layout/hierarchy3"/>
    <dgm:cxn modelId="{C3DCDB19-1D97-4D00-A787-328BD951D46E}" type="presParOf" srcId="{49814ACD-4FAC-4F98-A053-F8B8428F0BC5}" destId="{97C625E3-BC17-4B79-8A8D-CDE119B3DE4C}" srcOrd="1" destOrd="0" presId="urn:microsoft.com/office/officeart/2005/8/layout/hierarchy3"/>
    <dgm:cxn modelId="{0A6690B5-9D72-43A4-A213-15DDADE9A26D}" type="presParOf" srcId="{2D38F718-A45E-44D2-9408-3D268609A112}" destId="{7DB10569-1AF2-45CC-B644-050F5951FAE4}" srcOrd="1" destOrd="0" presId="urn:microsoft.com/office/officeart/2005/8/layout/hierarchy3"/>
    <dgm:cxn modelId="{1B2857C0-232F-4373-A1A1-460F6745A0F9}" type="presParOf" srcId="{7DB10569-1AF2-45CC-B644-050F5951FAE4}" destId="{0CEBFE54-A348-4E2D-A1CC-54FE34E7E3F7}" srcOrd="0" destOrd="0" presId="urn:microsoft.com/office/officeart/2005/8/layout/hierarchy3"/>
    <dgm:cxn modelId="{F138C815-8A7D-4A9A-9DE1-B995489D9AF2}" type="presParOf" srcId="{7DB10569-1AF2-45CC-B644-050F5951FAE4}" destId="{A3945B5C-DAE0-46B8-B867-2C20D6DBCAFC}" srcOrd="1" destOrd="0" presId="urn:microsoft.com/office/officeart/2005/8/layout/hierarchy3"/>
    <dgm:cxn modelId="{FD8DCC34-9EC1-4E08-ACAC-B1494535B4FC}" type="presParOf" srcId="{7DB10569-1AF2-45CC-B644-050F5951FAE4}" destId="{5C5DD57A-93DE-447C-A135-018CF0A9A003}" srcOrd="2" destOrd="0" presId="urn:microsoft.com/office/officeart/2005/8/layout/hierarchy3"/>
    <dgm:cxn modelId="{03F2D0CF-AAE7-4848-B2B5-65CCE32577A3}" type="presParOf" srcId="{7DB10569-1AF2-45CC-B644-050F5951FAE4}" destId="{0D589D68-68EB-4C7B-A60C-4F6A2E6244B4}" srcOrd="3" destOrd="0" presId="urn:microsoft.com/office/officeart/2005/8/layout/hierarchy3"/>
    <dgm:cxn modelId="{68268A5F-50AA-4674-AA75-6A267AD17E08}" type="presParOf" srcId="{A9EDA274-AF4E-4F42-943B-F98B2D82F135}" destId="{3DED7549-840E-4053-9C97-F701EB52B168}" srcOrd="2" destOrd="0" presId="urn:microsoft.com/office/officeart/2005/8/layout/hierarchy3"/>
    <dgm:cxn modelId="{4A39EB50-D70B-46CB-9025-DCC00BC48192}" type="presParOf" srcId="{3DED7549-840E-4053-9C97-F701EB52B168}" destId="{F6BC7A0D-4BFA-4FF3-8A2B-7A540BA01898}" srcOrd="0" destOrd="0" presId="urn:microsoft.com/office/officeart/2005/8/layout/hierarchy3"/>
    <dgm:cxn modelId="{62D9FAE6-1EBA-4FCF-BAFA-032F8066FF64}" type="presParOf" srcId="{F6BC7A0D-4BFA-4FF3-8A2B-7A540BA01898}" destId="{75C5159C-25C9-4998-91A2-B5B75FD9EC42}" srcOrd="0" destOrd="0" presId="urn:microsoft.com/office/officeart/2005/8/layout/hierarchy3"/>
    <dgm:cxn modelId="{C88DFCE6-FC62-4F9C-8807-8144C72EA174}" type="presParOf" srcId="{F6BC7A0D-4BFA-4FF3-8A2B-7A540BA01898}" destId="{AA1D4323-5B59-419C-BFC0-A4FD9DE1CEB0}" srcOrd="1" destOrd="0" presId="urn:microsoft.com/office/officeart/2005/8/layout/hierarchy3"/>
    <dgm:cxn modelId="{73D10B5B-BD84-4B7F-B97F-D6536CDC0EB9}" type="presParOf" srcId="{3DED7549-840E-4053-9C97-F701EB52B168}" destId="{BF369D33-D50A-4EFB-827C-94ABA949716F}" srcOrd="1" destOrd="0" presId="urn:microsoft.com/office/officeart/2005/8/layout/hierarchy3"/>
    <dgm:cxn modelId="{D7CAAE5D-B9FD-4F0B-A1C7-752BBD5629A5}" type="presParOf" srcId="{BF369D33-D50A-4EFB-827C-94ABA949716F}" destId="{36561B6D-1AF0-4682-98B2-43730250C417}" srcOrd="0" destOrd="0" presId="urn:microsoft.com/office/officeart/2005/8/layout/hierarchy3"/>
    <dgm:cxn modelId="{93BFD3FA-0941-4254-AE24-4A1B5488A93D}" type="presParOf" srcId="{BF369D33-D50A-4EFB-827C-94ABA949716F}" destId="{BB57B1D9-A6EC-4B35-9B4C-18E613D92729}" srcOrd="1" destOrd="0" presId="urn:microsoft.com/office/officeart/2005/8/layout/hierarchy3"/>
    <dgm:cxn modelId="{DBF117F0-2376-4869-B89B-E8CF873ED1C8}" type="presParOf" srcId="{BF369D33-D50A-4EFB-827C-94ABA949716F}" destId="{03C7153D-A7FD-4245-9168-C1F65035A817}" srcOrd="2" destOrd="0" presId="urn:microsoft.com/office/officeart/2005/8/layout/hierarchy3"/>
    <dgm:cxn modelId="{CB15DF0D-3B7B-45A7-8AC0-6323A752EF9C}" type="presParOf" srcId="{BF369D33-D50A-4EFB-827C-94ABA949716F}" destId="{8DB2A2E3-FABF-4902-BDF9-53393844A413}" srcOrd="3" destOrd="0" presId="urn:microsoft.com/office/officeart/2005/8/layout/hierarchy3"/>
    <dgm:cxn modelId="{6CDFE298-41BA-4373-9204-75C01B4F1EB0}" type="presParOf" srcId="{A9EDA274-AF4E-4F42-943B-F98B2D82F135}" destId="{0AB68828-1418-434C-8162-80E5F18231E2}" srcOrd="3" destOrd="0" presId="urn:microsoft.com/office/officeart/2005/8/layout/hierarchy3"/>
    <dgm:cxn modelId="{4B00F9D0-75C5-44AB-9097-84DA95500C66}" type="presParOf" srcId="{0AB68828-1418-434C-8162-80E5F18231E2}" destId="{003BD1B4-8BB0-4D25-8C4C-675AED666237}" srcOrd="0" destOrd="0" presId="urn:microsoft.com/office/officeart/2005/8/layout/hierarchy3"/>
    <dgm:cxn modelId="{E4652556-E78A-4558-91B8-CB5D4E8D02D3}" type="presParOf" srcId="{003BD1B4-8BB0-4D25-8C4C-675AED666237}" destId="{23612EB5-256E-430E-8A59-1C38007EDD4E}" srcOrd="0" destOrd="0" presId="urn:microsoft.com/office/officeart/2005/8/layout/hierarchy3"/>
    <dgm:cxn modelId="{22684F69-571C-4B51-BC01-2AB2F11FA30B}" type="presParOf" srcId="{003BD1B4-8BB0-4D25-8C4C-675AED666237}" destId="{B18A8372-09F4-4BEF-ADDC-02979B1379B1}" srcOrd="1" destOrd="0" presId="urn:microsoft.com/office/officeart/2005/8/layout/hierarchy3"/>
    <dgm:cxn modelId="{512EA476-54E5-49DF-A9B7-DCD5F1AD8915}" type="presParOf" srcId="{0AB68828-1418-434C-8162-80E5F18231E2}" destId="{9190F205-68B1-44C1-BF93-7D09904D0674}" srcOrd="1" destOrd="0" presId="urn:microsoft.com/office/officeart/2005/8/layout/hierarchy3"/>
    <dgm:cxn modelId="{F6C13FDE-D362-4A05-AE5E-46F8C762F22B}" type="presParOf" srcId="{9190F205-68B1-44C1-BF93-7D09904D0674}" destId="{BF4BB7AF-A3D3-4583-857F-F5DBF956EC09}" srcOrd="0" destOrd="0" presId="urn:microsoft.com/office/officeart/2005/8/layout/hierarchy3"/>
    <dgm:cxn modelId="{669B3DF2-996B-4758-86E9-BB93FA5B5A25}" type="presParOf" srcId="{9190F205-68B1-44C1-BF93-7D09904D0674}" destId="{95CD3AED-EDF2-4BF8-99EF-F86FB05B53A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4.1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4.2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Infrastruktura przeciwpowodziowa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4.3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4.4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Infrastruktura przeciwpowodziowa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C72555E6-96C6-418E-B318-F45C7E9CF8F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Technologie energooszczędne</a:t>
          </a:r>
        </a:p>
      </dgm:t>
    </dgm:pt>
    <dgm:pt modelId="{1BEAAB28-C28A-4C0F-9D36-DD64D2662A78}" type="sibTrans" cxnId="{6F82FC05-1A1C-415E-AABD-6E4E3888937A}">
      <dgm:prSet/>
      <dgm:spPr/>
      <dgm:t>
        <a:bodyPr/>
        <a:lstStyle/>
        <a:p>
          <a:endParaRPr lang="pl-PL"/>
        </a:p>
      </dgm:t>
    </dgm:pt>
    <dgm:pt modelId="{E71553B9-B761-4E6A-903F-4FF3758A11B6}" type="parTrans" cxnId="{6F82FC05-1A1C-415E-AABD-6E4E3888937A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Termomodernizacja</a:t>
          </a:r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20FD8850-C04C-42C6-843D-6D56F799C474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Oczyszczalnie ścieków</a:t>
          </a:r>
        </a:p>
      </dgm:t>
    </dgm:pt>
    <dgm:pt modelId="{1B79AC71-1BCF-499E-A459-732477926A84}" type="parTrans" cxnId="{642164C0-9B6F-41E8-B100-97BCFDB91FC5}">
      <dgm:prSet/>
      <dgm:spPr/>
      <dgm:t>
        <a:bodyPr/>
        <a:lstStyle/>
        <a:p>
          <a:endParaRPr lang="pl-PL"/>
        </a:p>
      </dgm:t>
    </dgm:pt>
    <dgm:pt modelId="{B2B498D7-5CE7-4C90-A69C-E0BF09C1CF17}" type="sibTrans" cxnId="{642164C0-9B6F-41E8-B100-97BCFDB91FC5}">
      <dgm:prSet/>
      <dgm:spPr/>
      <dgm:t>
        <a:bodyPr/>
        <a:lstStyle/>
        <a:p>
          <a:endParaRPr lang="pl-PL"/>
        </a:p>
      </dgm:t>
    </dgm:pt>
    <dgm:pt modelId="{FCC6A5AB-A22F-4329-9E01-3B17606ADE4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Czystość wody</a:t>
          </a:r>
        </a:p>
      </dgm:t>
    </dgm:pt>
    <dgm:pt modelId="{E4CFE559-91C2-402D-8FF3-3879B9D1F874}" type="parTrans" cxnId="{3A671BC9-9251-411F-B142-85E06490C8D1}">
      <dgm:prSet/>
      <dgm:spPr/>
      <dgm:t>
        <a:bodyPr/>
        <a:lstStyle/>
        <a:p>
          <a:endParaRPr lang="pl-PL"/>
        </a:p>
      </dgm:t>
    </dgm:pt>
    <dgm:pt modelId="{E45A0D9A-C51C-42E1-88F0-0196968F3F23}" type="sibTrans" cxnId="{3A671BC9-9251-411F-B142-85E06490C8D1}">
      <dgm:prSet/>
      <dgm:spPr/>
      <dgm:t>
        <a:bodyPr/>
        <a:lstStyle/>
        <a:p>
          <a:endParaRPr lang="pl-PL"/>
        </a:p>
      </dgm:t>
    </dgm:pt>
    <dgm:pt modelId="{BC168C28-B163-457C-B47A-E3BFCDAFCF42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Formy ochrony przyrody</a:t>
          </a:r>
        </a:p>
      </dgm:t>
    </dgm:pt>
    <dgm:pt modelId="{6144DBA0-8FC9-4DFA-9E60-E5323E6F817E}" type="parTrans" cxnId="{15E2E161-11A9-4AD8-8773-21100213C04F}">
      <dgm:prSet/>
      <dgm:spPr/>
      <dgm:t>
        <a:bodyPr/>
        <a:lstStyle/>
        <a:p>
          <a:endParaRPr lang="pl-PL"/>
        </a:p>
      </dgm:t>
    </dgm:pt>
    <dgm:pt modelId="{1F8FFB19-3CEA-441D-8168-0EE3F0855C2F}" type="sibTrans" cxnId="{15E2E161-11A9-4AD8-8773-21100213C04F}">
      <dgm:prSet/>
      <dgm:spPr/>
      <dgm:t>
        <a:bodyPr/>
        <a:lstStyle/>
        <a:p>
          <a:endParaRPr lang="pl-PL"/>
        </a:p>
      </dgm:t>
    </dgm:pt>
    <dgm:pt modelId="{1EC11E5E-FDA5-43A6-9740-739E4DEF5641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System ratowniczo-interwencyjno-kryzysowy</a:t>
          </a:r>
        </a:p>
      </dgm:t>
    </dgm:pt>
    <dgm:pt modelId="{E525A2BB-6389-4AB0-BA03-8E833D60EBDD}" type="parTrans" cxnId="{8ED808D8-5A78-4D22-BE7A-DD13A07402B4}">
      <dgm:prSet/>
      <dgm:spPr/>
      <dgm:t>
        <a:bodyPr/>
        <a:lstStyle/>
        <a:p>
          <a:endParaRPr lang="pl-PL"/>
        </a:p>
      </dgm:t>
    </dgm:pt>
    <dgm:pt modelId="{7CA31FD8-87F0-4C70-A7A8-C7DFD086F7AA}" type="sibTrans" cxnId="{8ED808D8-5A78-4D22-BE7A-DD13A07402B4}">
      <dgm:prSet/>
      <dgm:spPr/>
      <dgm:t>
        <a:bodyPr/>
        <a:lstStyle/>
        <a:p>
          <a:endParaRPr lang="pl-PL"/>
        </a:p>
      </dgm:t>
    </dgm:pt>
    <dgm:pt modelId="{E050AD43-CDDB-4677-B371-765C3F24F409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System ratowniczo-interwencyjno-kryzysowy</a:t>
          </a:r>
        </a:p>
      </dgm:t>
    </dgm:pt>
    <dgm:pt modelId="{783830A4-A97B-4EEE-9526-BE5D8089B4C1}" type="parTrans" cxnId="{CA9CE9BA-CCEB-4A4E-837B-67EA4B570A0B}">
      <dgm:prSet/>
      <dgm:spPr/>
      <dgm:t>
        <a:bodyPr/>
        <a:lstStyle/>
        <a:p>
          <a:endParaRPr lang="pl-PL"/>
        </a:p>
      </dgm:t>
    </dgm:pt>
    <dgm:pt modelId="{4CAD0C13-C0A6-42EA-8F81-D3606EADB0D7}" type="sibTrans" cxnId="{CA9CE9BA-CCEB-4A4E-837B-67EA4B570A0B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9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E47F21-CDB1-45F0-ADDC-EACEA44390B7}" type="pres">
      <dgm:prSet presAssocID="{E71553B9-B761-4E6A-903F-4FF3758A11B6}" presName="Name13" presStyleLbl="parChTrans1D2" presStyleIdx="1" presStyleCnt="9"/>
      <dgm:spPr/>
      <dgm:t>
        <a:bodyPr/>
        <a:lstStyle/>
        <a:p>
          <a:endParaRPr lang="pl-PL"/>
        </a:p>
      </dgm:t>
    </dgm:pt>
    <dgm:pt modelId="{97F1B23E-DE77-4AB1-9B44-DA004D480287}" type="pres">
      <dgm:prSet presAssocID="{C72555E6-96C6-418E-B318-F45C7E9CF8F1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601710-B2FD-4FAD-B76D-54113CD9B7A1}" type="pres">
      <dgm:prSet presAssocID="{1B79AC71-1BCF-499E-A459-732477926A84}" presName="Name13" presStyleLbl="parChTrans1D2" presStyleIdx="2" presStyleCnt="9"/>
      <dgm:spPr/>
      <dgm:t>
        <a:bodyPr/>
        <a:lstStyle/>
        <a:p>
          <a:endParaRPr lang="pl-PL"/>
        </a:p>
      </dgm:t>
    </dgm:pt>
    <dgm:pt modelId="{E4C03DB3-D617-4E5D-BF91-3886E09D2FC4}" type="pres">
      <dgm:prSet presAssocID="{20FD8850-C04C-42C6-843D-6D56F799C474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51B222A-1FA9-4A10-A556-71B7C1552749}" type="pres">
      <dgm:prSet presAssocID="{E4CFE559-91C2-402D-8FF3-3879B9D1F874}" presName="Name13" presStyleLbl="parChTrans1D2" presStyleIdx="3" presStyleCnt="9"/>
      <dgm:spPr/>
      <dgm:t>
        <a:bodyPr/>
        <a:lstStyle/>
        <a:p>
          <a:endParaRPr lang="pl-PL"/>
        </a:p>
      </dgm:t>
    </dgm:pt>
    <dgm:pt modelId="{9F3E4063-42A8-4B50-85B3-E8F586B4EC2E}" type="pres">
      <dgm:prSet presAssocID="{FCC6A5AB-A22F-4329-9E01-3B17606ADE45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783117-3988-497F-8437-67736F50D5A1}" type="pres">
      <dgm:prSet presAssocID="{6144DBA0-8FC9-4DFA-9E60-E5323E6F817E}" presName="Name13" presStyleLbl="parChTrans1D2" presStyleIdx="4" presStyleCnt="9"/>
      <dgm:spPr/>
      <dgm:t>
        <a:bodyPr/>
        <a:lstStyle/>
        <a:p>
          <a:endParaRPr lang="pl-PL"/>
        </a:p>
      </dgm:t>
    </dgm:pt>
    <dgm:pt modelId="{C29D45B7-6532-4596-8D9D-BAF65D660B26}" type="pres">
      <dgm:prSet presAssocID="{BC168C28-B163-457C-B47A-E3BFCDAFCF42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5" presStyleCnt="9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7529BC-2F04-49D8-8B01-5F1883FB7712}" type="pres">
      <dgm:prSet presAssocID="{783830A4-A97B-4EEE-9526-BE5D8089B4C1}" presName="Name13" presStyleLbl="parChTrans1D2" presStyleIdx="6" presStyleCnt="9"/>
      <dgm:spPr/>
      <dgm:t>
        <a:bodyPr/>
        <a:lstStyle/>
        <a:p>
          <a:endParaRPr lang="pl-PL"/>
        </a:p>
      </dgm:t>
    </dgm:pt>
    <dgm:pt modelId="{9691A533-9817-4240-ACC3-14A5ABF837C6}" type="pres">
      <dgm:prSet presAssocID="{E050AD43-CDDB-4677-B371-765C3F24F409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7" presStyleCnt="9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7F1479-3CC5-48E4-A78D-CE8150BE20EC}" type="pres">
      <dgm:prSet presAssocID="{E525A2BB-6389-4AB0-BA03-8E833D60EBDD}" presName="Name13" presStyleLbl="parChTrans1D2" presStyleIdx="8" presStyleCnt="9"/>
      <dgm:spPr/>
      <dgm:t>
        <a:bodyPr/>
        <a:lstStyle/>
        <a:p>
          <a:endParaRPr lang="pl-PL"/>
        </a:p>
      </dgm:t>
    </dgm:pt>
    <dgm:pt modelId="{93497396-009A-450F-9E85-165DE2C30ED0}" type="pres">
      <dgm:prSet presAssocID="{1EC11E5E-FDA5-43A6-9740-739E4DEF5641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</dgm:ptLst>
  <dgm:cxnLst>
    <dgm:cxn modelId="{A621B183-236E-41E1-B07C-3A68B04343C4}" type="presOf" srcId="{C72555E6-96C6-418E-B318-F45C7E9CF8F1}" destId="{97F1B23E-DE77-4AB1-9B44-DA004D480287}" srcOrd="0" destOrd="0" presId="urn:microsoft.com/office/officeart/2005/8/layout/hierarchy3"/>
    <dgm:cxn modelId="{CF13B9DC-EE92-4A1A-ADD7-ABF8DF89B3CA}" type="presOf" srcId="{783830A4-A97B-4EEE-9526-BE5D8089B4C1}" destId="{727529BC-2F04-49D8-8B01-5F1883FB7712}" srcOrd="0" destOrd="0" presId="urn:microsoft.com/office/officeart/2005/8/layout/hierarchy3"/>
    <dgm:cxn modelId="{B01DB5A4-C744-4456-AFB3-28122EF4CA98}" type="presOf" srcId="{C4CEFC26-58AC-46A0-BB23-0E766D51388D}" destId="{36561B6D-1AF0-4682-98B2-43730250C417}" srcOrd="0" destOrd="0" presId="urn:microsoft.com/office/officeart/2005/8/layout/hierarchy3"/>
    <dgm:cxn modelId="{CA9CE9BA-CCEB-4A4E-837B-67EA4B570A0B}" srcId="{E9A490C4-537E-4D24-9402-8C730D00E515}" destId="{E050AD43-CDDB-4677-B371-765C3F24F409}" srcOrd="1" destOrd="0" parTransId="{783830A4-A97B-4EEE-9526-BE5D8089B4C1}" sibTransId="{4CAD0C13-C0A6-42EA-8F81-D3606EADB0D7}"/>
    <dgm:cxn modelId="{60E69E5F-94A7-4438-864F-D582D5DD2D9C}" type="presOf" srcId="{3B172E8F-E395-42CF-87D7-1052B5195AF7}" destId="{B18A8372-09F4-4BEF-ADDC-02979B1379B1}" srcOrd="1" destOrd="0" presId="urn:microsoft.com/office/officeart/2005/8/layout/hierarchy3"/>
    <dgm:cxn modelId="{3EE7F51D-F9E6-4CB0-8D31-D64C5584DFAA}" type="presOf" srcId="{2AE9EC0F-88DD-4323-99F0-E465B6B7434A}" destId="{9CAD1B57-A996-42A1-B26A-12806A890AAC}" srcOrd="0" destOrd="0" presId="urn:microsoft.com/office/officeart/2005/8/layout/hierarchy3"/>
    <dgm:cxn modelId="{642164C0-9B6F-41E8-B100-97BCFDB91FC5}" srcId="{CD85712A-AD20-42DE-A3E2-C0B919B005FA}" destId="{20FD8850-C04C-42C6-843D-6D56F799C474}" srcOrd="2" destOrd="0" parTransId="{1B79AC71-1BCF-499E-A459-732477926A84}" sibTransId="{B2B498D7-5CE7-4C90-A69C-E0BF09C1CF17}"/>
    <dgm:cxn modelId="{01E96421-8285-4308-B893-EE6A9440885C}" type="presOf" srcId="{E71553B9-B761-4E6A-903F-4FF3758A11B6}" destId="{D5E47F21-CDB1-45F0-ADDC-EACEA44390B7}" srcOrd="0" destOrd="0" presId="urn:microsoft.com/office/officeart/2005/8/layout/hierarchy3"/>
    <dgm:cxn modelId="{61319D60-CF8A-42DE-851C-F8E599B99211}" type="presOf" srcId="{20FD8850-C04C-42C6-843D-6D56F799C474}" destId="{E4C03DB3-D617-4E5D-BF91-3886E09D2FC4}" srcOrd="0" destOrd="0" presId="urn:microsoft.com/office/officeart/2005/8/layout/hierarchy3"/>
    <dgm:cxn modelId="{00D49CDA-0A7D-40A9-9674-40F2154FC4ED}" type="presOf" srcId="{8D427DBA-C48E-444F-90F2-6FC475425B3B}" destId="{0CEBFE54-A348-4E2D-A1CC-54FE34E7E3F7}" srcOrd="0" destOrd="0" presId="urn:microsoft.com/office/officeart/2005/8/layout/hierarchy3"/>
    <dgm:cxn modelId="{49367EAB-87DC-4303-A989-0C2F7BF9D543}" type="presOf" srcId="{6144DBA0-8FC9-4DFA-9E60-E5323E6F817E}" destId="{71783117-3988-497F-8437-67736F50D5A1}" srcOrd="0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3A671BC9-9251-411F-B142-85E06490C8D1}" srcId="{CD85712A-AD20-42DE-A3E2-C0B919B005FA}" destId="{FCC6A5AB-A22F-4329-9E01-3B17606ADE45}" srcOrd="3" destOrd="0" parTransId="{E4CFE559-91C2-402D-8FF3-3879B9D1F874}" sibTransId="{E45A0D9A-C51C-42E1-88F0-0196968F3F23}"/>
    <dgm:cxn modelId="{50DEF59E-27D5-4490-99FF-5A25DEFF3FAC}" type="presOf" srcId="{E050AD43-CDDB-4677-B371-765C3F24F409}" destId="{9691A533-9817-4240-ACC3-14A5ABF837C6}" srcOrd="0" destOrd="0" presId="urn:microsoft.com/office/officeart/2005/8/layout/hierarchy3"/>
    <dgm:cxn modelId="{0325C925-C507-487F-B871-A1E6567D06A4}" type="presOf" srcId="{E525A2BB-6389-4AB0-BA03-8E833D60EBDD}" destId="{B17F1479-3CC5-48E4-A78D-CE8150BE20EC}" srcOrd="0" destOrd="0" presId="urn:microsoft.com/office/officeart/2005/8/layout/hierarchy3"/>
    <dgm:cxn modelId="{C1983D21-37CD-45E2-9255-3BBC7671FCFC}" type="presOf" srcId="{9655F918-563A-45BF-B751-8A8EF1574FFC}" destId="{75C5159C-25C9-4998-91A2-B5B75FD9EC42}" srcOrd="0" destOrd="0" presId="urn:microsoft.com/office/officeart/2005/8/layout/hierarchy3"/>
    <dgm:cxn modelId="{BE62EF64-400D-4DC8-9078-2E8004920146}" type="presOf" srcId="{35A84C4A-E84A-4EEA-9530-ABD643792EA2}" destId="{A3945B5C-DAE0-46B8-B867-2C20D6DBCAFC}" srcOrd="0" destOrd="0" presId="urn:microsoft.com/office/officeart/2005/8/layout/hierarchy3"/>
    <dgm:cxn modelId="{348F62E8-8A25-4EEF-AF4E-C69AC284F7DD}" type="presOf" srcId="{FCC6A5AB-A22F-4329-9E01-3B17606ADE45}" destId="{9F3E4063-42A8-4B50-85B3-E8F586B4EC2E}" srcOrd="0" destOrd="0" presId="urn:microsoft.com/office/officeart/2005/8/layout/hierarchy3"/>
    <dgm:cxn modelId="{8ED808D8-5A78-4D22-BE7A-DD13A07402B4}" srcId="{9655F918-563A-45BF-B751-8A8EF1574FFC}" destId="{1EC11E5E-FDA5-43A6-9740-739E4DEF5641}" srcOrd="1" destOrd="0" parTransId="{E525A2BB-6389-4AB0-BA03-8E833D60EBDD}" sibTransId="{7CA31FD8-87F0-4C70-A7A8-C7DFD086F7AA}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8B897A69-E603-423F-A230-8FF9BE5BEEA8}" type="presOf" srcId="{CD85712A-AD20-42DE-A3E2-C0B919B005FA}" destId="{29C88C8B-8655-4EE1-B5BB-2F6509FB6090}" srcOrd="0" destOrd="0" presId="urn:microsoft.com/office/officeart/2005/8/layout/hierarchy3"/>
    <dgm:cxn modelId="{7D893C09-B74E-4FFA-A4C1-C2BBFAC3EE79}" type="presOf" srcId="{E4CFE559-91C2-402D-8FF3-3879B9D1F874}" destId="{451B222A-1FA9-4A10-A556-71B7C1552749}" srcOrd="0" destOrd="0" presId="urn:microsoft.com/office/officeart/2005/8/layout/hierarchy3"/>
    <dgm:cxn modelId="{9AF800BD-AE75-49E4-9115-8E13CC66FC37}" type="presOf" srcId="{1EC11E5E-FDA5-43A6-9740-739E4DEF5641}" destId="{93497396-009A-450F-9E85-165DE2C30ED0}" srcOrd="0" destOrd="0" presId="urn:microsoft.com/office/officeart/2005/8/layout/hierarchy3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19D89CE8-51EE-40A6-8DB9-C51E5352247E}" type="presOf" srcId="{E9A490C4-537E-4D24-9402-8C730D00E515}" destId="{97C625E3-BC17-4B79-8A8D-CDE119B3DE4C}" srcOrd="1" destOrd="0" presId="urn:microsoft.com/office/officeart/2005/8/layout/hierarchy3"/>
    <dgm:cxn modelId="{15E2E161-11A9-4AD8-8773-21100213C04F}" srcId="{CD85712A-AD20-42DE-A3E2-C0B919B005FA}" destId="{BC168C28-B163-457C-B47A-E3BFCDAFCF42}" srcOrd="4" destOrd="0" parTransId="{6144DBA0-8FC9-4DFA-9E60-E5323E6F817E}" sibTransId="{1F8FFB19-3CEA-441D-8168-0EE3F0855C2F}"/>
    <dgm:cxn modelId="{9F5F75F0-A818-4F82-9EC7-FF216B4117DD}" type="presOf" srcId="{3B172E8F-E395-42CF-87D7-1052B5195AF7}" destId="{23612EB5-256E-430E-8A59-1C38007EDD4E}" srcOrd="0" destOrd="0" presId="urn:microsoft.com/office/officeart/2005/8/layout/hierarchy3"/>
    <dgm:cxn modelId="{779F0D97-145B-4FB7-9CD2-38DB5EFF33C6}" type="presOf" srcId="{AC195404-F420-413E-9FD3-17401D6BE183}" destId="{A9EDA274-AF4E-4F42-943B-F98B2D82F135}" srcOrd="0" destOrd="0" presId="urn:microsoft.com/office/officeart/2005/8/layout/hierarchy3"/>
    <dgm:cxn modelId="{D05252E7-352B-48DC-84A3-AF045C8967F8}" type="presOf" srcId="{9655F918-563A-45BF-B751-8A8EF1574FFC}" destId="{AA1D4323-5B59-419C-BFC0-A4FD9DE1CEB0}" srcOrd="1" destOrd="0" presId="urn:microsoft.com/office/officeart/2005/8/layout/hierarchy3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6F82FC05-1A1C-415E-AABD-6E4E3888937A}" srcId="{CD85712A-AD20-42DE-A3E2-C0B919B005FA}" destId="{C72555E6-96C6-418E-B318-F45C7E9CF8F1}" srcOrd="1" destOrd="0" parTransId="{E71553B9-B761-4E6A-903F-4FF3758A11B6}" sibTransId="{1BEAAB28-C28A-4C0F-9D36-DD64D2662A78}"/>
    <dgm:cxn modelId="{8D50ADDA-EC85-4D42-9F45-76B1AE50DBBB}" type="presOf" srcId="{BC168C28-B163-457C-B47A-E3BFCDAFCF42}" destId="{C29D45B7-6532-4596-8D9D-BAF65D660B26}" srcOrd="0" destOrd="0" presId="urn:microsoft.com/office/officeart/2005/8/layout/hierarchy3"/>
    <dgm:cxn modelId="{E59DDFC4-E41D-43A2-BAE7-DA03ABFDE22A}" type="presOf" srcId="{CD85712A-AD20-42DE-A3E2-C0B919B005FA}" destId="{342F841B-6511-42CD-AE8C-DCC79124B10D}" srcOrd="1" destOrd="0" presId="urn:microsoft.com/office/officeart/2005/8/layout/hierarchy3"/>
    <dgm:cxn modelId="{30348E77-93A6-4C1A-B1B9-CD58FDFBFA83}" type="presOf" srcId="{F22A8DE8-EAED-4A17-BA71-244F7B27C675}" destId="{BB57B1D9-A6EC-4B35-9B4C-18E613D92729}" srcOrd="0" destOrd="0" presId="urn:microsoft.com/office/officeart/2005/8/layout/hierarchy3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68D2093A-BA0A-4565-AA15-5263EA5108E4}" type="presOf" srcId="{E9A490C4-537E-4D24-9402-8C730D00E515}" destId="{9204DA11-F3DA-4B86-8CCD-03B05E8BF53D}" srcOrd="0" destOrd="0" presId="urn:microsoft.com/office/officeart/2005/8/layout/hierarchy3"/>
    <dgm:cxn modelId="{9EADB0C4-18FD-4B9D-BCA7-7C2DFC7DEFDD}" type="presOf" srcId="{1B79AC71-1BCF-499E-A459-732477926A84}" destId="{4E601710-B2FD-4FAD-B76D-54113CD9B7A1}" srcOrd="0" destOrd="0" presId="urn:microsoft.com/office/officeart/2005/8/layout/hierarchy3"/>
    <dgm:cxn modelId="{CF29190C-5732-4F3B-A972-A1252DE2A9A8}" type="presOf" srcId="{298444CA-AA2D-4FFD-B7D0-7EC960F3263A}" destId="{1CFBC5AF-4398-4E19-8082-C604F60CB11C}" srcOrd="0" destOrd="0" presId="urn:microsoft.com/office/officeart/2005/8/layout/hierarchy3"/>
    <dgm:cxn modelId="{BD1F400C-78F3-4286-82B4-37517EECDDEF}" type="presParOf" srcId="{A9EDA274-AF4E-4F42-943B-F98B2D82F135}" destId="{1150BA84-5CCD-4811-94AE-82296FD23BF0}" srcOrd="0" destOrd="0" presId="urn:microsoft.com/office/officeart/2005/8/layout/hierarchy3"/>
    <dgm:cxn modelId="{50CAE914-5064-49D6-94C3-AE328EAA91C2}" type="presParOf" srcId="{1150BA84-5CCD-4811-94AE-82296FD23BF0}" destId="{BA4AEFBD-7FE6-43EF-B552-A23264EE9EEC}" srcOrd="0" destOrd="0" presId="urn:microsoft.com/office/officeart/2005/8/layout/hierarchy3"/>
    <dgm:cxn modelId="{3C4DE8AF-3029-4828-8876-301E11BBE622}" type="presParOf" srcId="{BA4AEFBD-7FE6-43EF-B552-A23264EE9EEC}" destId="{29C88C8B-8655-4EE1-B5BB-2F6509FB6090}" srcOrd="0" destOrd="0" presId="urn:microsoft.com/office/officeart/2005/8/layout/hierarchy3"/>
    <dgm:cxn modelId="{991702A3-C782-45E6-9EDD-6299F8342DF4}" type="presParOf" srcId="{BA4AEFBD-7FE6-43EF-B552-A23264EE9EEC}" destId="{342F841B-6511-42CD-AE8C-DCC79124B10D}" srcOrd="1" destOrd="0" presId="urn:microsoft.com/office/officeart/2005/8/layout/hierarchy3"/>
    <dgm:cxn modelId="{6459C9B1-94D2-4E23-A8CF-1302B74B60E4}" type="presParOf" srcId="{1150BA84-5CCD-4811-94AE-82296FD23BF0}" destId="{368A006A-AAF7-4946-A959-E4B3A0CC966F}" srcOrd="1" destOrd="0" presId="urn:microsoft.com/office/officeart/2005/8/layout/hierarchy3"/>
    <dgm:cxn modelId="{323F5E04-D13A-4CC4-A73A-46A3C50E14A4}" type="presParOf" srcId="{368A006A-AAF7-4946-A959-E4B3A0CC966F}" destId="{9CAD1B57-A996-42A1-B26A-12806A890AAC}" srcOrd="0" destOrd="0" presId="urn:microsoft.com/office/officeart/2005/8/layout/hierarchy3"/>
    <dgm:cxn modelId="{AE2E848A-1164-46C4-BDFF-F360E6D5B204}" type="presParOf" srcId="{368A006A-AAF7-4946-A959-E4B3A0CC966F}" destId="{1CFBC5AF-4398-4E19-8082-C604F60CB11C}" srcOrd="1" destOrd="0" presId="urn:microsoft.com/office/officeart/2005/8/layout/hierarchy3"/>
    <dgm:cxn modelId="{B3B0FE3E-63E6-4EF4-BDF5-BA6B6C92101F}" type="presParOf" srcId="{368A006A-AAF7-4946-A959-E4B3A0CC966F}" destId="{D5E47F21-CDB1-45F0-ADDC-EACEA44390B7}" srcOrd="2" destOrd="0" presId="urn:microsoft.com/office/officeart/2005/8/layout/hierarchy3"/>
    <dgm:cxn modelId="{0DC4BE02-C3A6-40C1-8C99-72352FE634CA}" type="presParOf" srcId="{368A006A-AAF7-4946-A959-E4B3A0CC966F}" destId="{97F1B23E-DE77-4AB1-9B44-DA004D480287}" srcOrd="3" destOrd="0" presId="urn:microsoft.com/office/officeart/2005/8/layout/hierarchy3"/>
    <dgm:cxn modelId="{ED3780F8-59D1-44DE-A1C7-0D358EF721CC}" type="presParOf" srcId="{368A006A-AAF7-4946-A959-E4B3A0CC966F}" destId="{4E601710-B2FD-4FAD-B76D-54113CD9B7A1}" srcOrd="4" destOrd="0" presId="urn:microsoft.com/office/officeart/2005/8/layout/hierarchy3"/>
    <dgm:cxn modelId="{EA3DC101-F212-406F-8D6C-810842FBA0C5}" type="presParOf" srcId="{368A006A-AAF7-4946-A959-E4B3A0CC966F}" destId="{E4C03DB3-D617-4E5D-BF91-3886E09D2FC4}" srcOrd="5" destOrd="0" presId="urn:microsoft.com/office/officeart/2005/8/layout/hierarchy3"/>
    <dgm:cxn modelId="{060FFD34-9B6D-4BB4-AF90-6DEFA8D663A7}" type="presParOf" srcId="{368A006A-AAF7-4946-A959-E4B3A0CC966F}" destId="{451B222A-1FA9-4A10-A556-71B7C1552749}" srcOrd="6" destOrd="0" presId="urn:microsoft.com/office/officeart/2005/8/layout/hierarchy3"/>
    <dgm:cxn modelId="{A39D45E3-5DB1-45F0-A0C4-B55314BA4915}" type="presParOf" srcId="{368A006A-AAF7-4946-A959-E4B3A0CC966F}" destId="{9F3E4063-42A8-4B50-85B3-E8F586B4EC2E}" srcOrd="7" destOrd="0" presId="urn:microsoft.com/office/officeart/2005/8/layout/hierarchy3"/>
    <dgm:cxn modelId="{D5255C44-8D1E-4917-861E-114BB0F586C3}" type="presParOf" srcId="{368A006A-AAF7-4946-A959-E4B3A0CC966F}" destId="{71783117-3988-497F-8437-67736F50D5A1}" srcOrd="8" destOrd="0" presId="urn:microsoft.com/office/officeart/2005/8/layout/hierarchy3"/>
    <dgm:cxn modelId="{137601F7-8DEB-4B45-9A71-9A53CFA8423C}" type="presParOf" srcId="{368A006A-AAF7-4946-A959-E4B3A0CC966F}" destId="{C29D45B7-6532-4596-8D9D-BAF65D660B26}" srcOrd="9" destOrd="0" presId="urn:microsoft.com/office/officeart/2005/8/layout/hierarchy3"/>
    <dgm:cxn modelId="{96C3C93C-3308-454D-9356-7F446E9513BA}" type="presParOf" srcId="{A9EDA274-AF4E-4F42-943B-F98B2D82F135}" destId="{2D38F718-A45E-44D2-9408-3D268609A112}" srcOrd="1" destOrd="0" presId="urn:microsoft.com/office/officeart/2005/8/layout/hierarchy3"/>
    <dgm:cxn modelId="{3F5E1FE9-0E60-41BD-909C-1EEC252F66B2}" type="presParOf" srcId="{2D38F718-A45E-44D2-9408-3D268609A112}" destId="{49814ACD-4FAC-4F98-A053-F8B8428F0BC5}" srcOrd="0" destOrd="0" presId="urn:microsoft.com/office/officeart/2005/8/layout/hierarchy3"/>
    <dgm:cxn modelId="{ED0AEB23-DAF5-42B0-B91F-0917BBD9C3D9}" type="presParOf" srcId="{49814ACD-4FAC-4F98-A053-F8B8428F0BC5}" destId="{9204DA11-F3DA-4B86-8CCD-03B05E8BF53D}" srcOrd="0" destOrd="0" presId="urn:microsoft.com/office/officeart/2005/8/layout/hierarchy3"/>
    <dgm:cxn modelId="{00ECBF00-F17F-4C67-ABE2-73925E5ED6AD}" type="presParOf" srcId="{49814ACD-4FAC-4F98-A053-F8B8428F0BC5}" destId="{97C625E3-BC17-4B79-8A8D-CDE119B3DE4C}" srcOrd="1" destOrd="0" presId="urn:microsoft.com/office/officeart/2005/8/layout/hierarchy3"/>
    <dgm:cxn modelId="{3A3EBA14-3065-42A2-9B83-0665BE97E02E}" type="presParOf" srcId="{2D38F718-A45E-44D2-9408-3D268609A112}" destId="{7DB10569-1AF2-45CC-B644-050F5951FAE4}" srcOrd="1" destOrd="0" presId="urn:microsoft.com/office/officeart/2005/8/layout/hierarchy3"/>
    <dgm:cxn modelId="{A42DDB75-E96B-4287-BD10-645760B9BC3C}" type="presParOf" srcId="{7DB10569-1AF2-45CC-B644-050F5951FAE4}" destId="{0CEBFE54-A348-4E2D-A1CC-54FE34E7E3F7}" srcOrd="0" destOrd="0" presId="urn:microsoft.com/office/officeart/2005/8/layout/hierarchy3"/>
    <dgm:cxn modelId="{B79F3687-CA73-48FD-AB9C-1F3FBC0C2D8F}" type="presParOf" srcId="{7DB10569-1AF2-45CC-B644-050F5951FAE4}" destId="{A3945B5C-DAE0-46B8-B867-2C20D6DBCAFC}" srcOrd="1" destOrd="0" presId="urn:microsoft.com/office/officeart/2005/8/layout/hierarchy3"/>
    <dgm:cxn modelId="{BBA21656-B09B-4F73-A84C-E83974705521}" type="presParOf" srcId="{7DB10569-1AF2-45CC-B644-050F5951FAE4}" destId="{727529BC-2F04-49D8-8B01-5F1883FB7712}" srcOrd="2" destOrd="0" presId="urn:microsoft.com/office/officeart/2005/8/layout/hierarchy3"/>
    <dgm:cxn modelId="{0B77508E-BB3B-46D6-8280-89B1BB9599FC}" type="presParOf" srcId="{7DB10569-1AF2-45CC-B644-050F5951FAE4}" destId="{9691A533-9817-4240-ACC3-14A5ABF837C6}" srcOrd="3" destOrd="0" presId="urn:microsoft.com/office/officeart/2005/8/layout/hierarchy3"/>
    <dgm:cxn modelId="{C9013E7C-8196-419D-8DDA-0D1ADC30F32E}" type="presParOf" srcId="{A9EDA274-AF4E-4F42-943B-F98B2D82F135}" destId="{3DED7549-840E-4053-9C97-F701EB52B168}" srcOrd="2" destOrd="0" presId="urn:microsoft.com/office/officeart/2005/8/layout/hierarchy3"/>
    <dgm:cxn modelId="{16755BEE-3792-4679-8869-217D1A95366F}" type="presParOf" srcId="{3DED7549-840E-4053-9C97-F701EB52B168}" destId="{F6BC7A0D-4BFA-4FF3-8A2B-7A540BA01898}" srcOrd="0" destOrd="0" presId="urn:microsoft.com/office/officeart/2005/8/layout/hierarchy3"/>
    <dgm:cxn modelId="{979A4BEA-B080-4125-A294-A985C219E339}" type="presParOf" srcId="{F6BC7A0D-4BFA-4FF3-8A2B-7A540BA01898}" destId="{75C5159C-25C9-4998-91A2-B5B75FD9EC42}" srcOrd="0" destOrd="0" presId="urn:microsoft.com/office/officeart/2005/8/layout/hierarchy3"/>
    <dgm:cxn modelId="{457C8626-F817-4E87-B931-E97A0782DF87}" type="presParOf" srcId="{F6BC7A0D-4BFA-4FF3-8A2B-7A540BA01898}" destId="{AA1D4323-5B59-419C-BFC0-A4FD9DE1CEB0}" srcOrd="1" destOrd="0" presId="urn:microsoft.com/office/officeart/2005/8/layout/hierarchy3"/>
    <dgm:cxn modelId="{DAFE7EB9-20CF-4DB5-A2DF-6726D8FAA94E}" type="presParOf" srcId="{3DED7549-840E-4053-9C97-F701EB52B168}" destId="{BF369D33-D50A-4EFB-827C-94ABA949716F}" srcOrd="1" destOrd="0" presId="urn:microsoft.com/office/officeart/2005/8/layout/hierarchy3"/>
    <dgm:cxn modelId="{AB4F7079-6BF2-4514-8163-8199EA3948B6}" type="presParOf" srcId="{BF369D33-D50A-4EFB-827C-94ABA949716F}" destId="{36561B6D-1AF0-4682-98B2-43730250C417}" srcOrd="0" destOrd="0" presId="urn:microsoft.com/office/officeart/2005/8/layout/hierarchy3"/>
    <dgm:cxn modelId="{9DACD8A5-A7FD-4C5B-8596-04DC4C2DD9A3}" type="presParOf" srcId="{BF369D33-D50A-4EFB-827C-94ABA949716F}" destId="{BB57B1D9-A6EC-4B35-9B4C-18E613D92729}" srcOrd="1" destOrd="0" presId="urn:microsoft.com/office/officeart/2005/8/layout/hierarchy3"/>
    <dgm:cxn modelId="{D4F17837-FAF7-49D1-9E14-52AE7CCD3E51}" type="presParOf" srcId="{BF369D33-D50A-4EFB-827C-94ABA949716F}" destId="{B17F1479-3CC5-48E4-A78D-CE8150BE20EC}" srcOrd="2" destOrd="0" presId="urn:microsoft.com/office/officeart/2005/8/layout/hierarchy3"/>
    <dgm:cxn modelId="{339CC156-DE81-413A-B11E-063A55568201}" type="presParOf" srcId="{BF369D33-D50A-4EFB-827C-94ABA949716F}" destId="{93497396-009A-450F-9E85-165DE2C30ED0}" srcOrd="3" destOrd="0" presId="urn:microsoft.com/office/officeart/2005/8/layout/hierarchy3"/>
    <dgm:cxn modelId="{AC247F83-F58C-40B8-87DA-36C700B8401E}" type="presParOf" srcId="{A9EDA274-AF4E-4F42-943B-F98B2D82F135}" destId="{0AB68828-1418-434C-8162-80E5F18231E2}" srcOrd="3" destOrd="0" presId="urn:microsoft.com/office/officeart/2005/8/layout/hierarchy3"/>
    <dgm:cxn modelId="{40CE1880-5C65-4BCE-8B25-6D7BE5FCBE22}" type="presParOf" srcId="{0AB68828-1418-434C-8162-80E5F18231E2}" destId="{003BD1B4-8BB0-4D25-8C4C-675AED666237}" srcOrd="0" destOrd="0" presId="urn:microsoft.com/office/officeart/2005/8/layout/hierarchy3"/>
    <dgm:cxn modelId="{B4E8E418-6B04-4502-B863-DEE71DEEDFB3}" type="presParOf" srcId="{003BD1B4-8BB0-4D25-8C4C-675AED666237}" destId="{23612EB5-256E-430E-8A59-1C38007EDD4E}" srcOrd="0" destOrd="0" presId="urn:microsoft.com/office/officeart/2005/8/layout/hierarchy3"/>
    <dgm:cxn modelId="{861D0BA0-89C3-4F89-844D-3099924C5873}" type="presParOf" srcId="{003BD1B4-8BB0-4D25-8C4C-675AED666237}" destId="{B18A8372-09F4-4BEF-ADDC-02979B1379B1}" srcOrd="1" destOrd="0" presId="urn:microsoft.com/office/officeart/2005/8/layout/hierarchy3"/>
    <dgm:cxn modelId="{39CF95F0-27DA-4F7D-B687-AD7E8D9AD403}" type="presParOf" srcId="{0AB68828-1418-434C-8162-80E5F18231E2}" destId="{9190F205-68B1-44C1-BF93-7D09904D067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1.1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Tereny inwestycyjne</a:t>
          </a:r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1.2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Rewitalizowane obszary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FBFB8A4A-E251-499E-9C6E-6E21ED0E6CBB}">
      <dgm:prSet phldrT="[Teks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Drogi gminne</a:t>
          </a:r>
        </a:p>
      </dgm:t>
    </dgm:pt>
    <dgm:pt modelId="{070CC682-F76D-4727-A102-04C0E1FAB743}" type="parTrans" cxnId="{50FFCE07-BDA1-46BC-BF6F-91238A991845}">
      <dgm:prSet/>
      <dgm:spPr/>
      <dgm:t>
        <a:bodyPr/>
        <a:lstStyle/>
        <a:p>
          <a:endParaRPr lang="pl-PL"/>
        </a:p>
      </dgm:t>
    </dgm:pt>
    <dgm:pt modelId="{EEF8A7F5-877D-4475-95DC-A54A28F05CA9}" type="sibTrans" cxnId="{50FFCE07-BDA1-46BC-BF6F-91238A99184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1.3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1.4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C72555E6-96C6-418E-B318-F45C7E9CF8F1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Wsparte przedsiębiorstwa (liczba)</a:t>
          </a:r>
        </a:p>
      </dgm:t>
    </dgm:pt>
    <dgm:pt modelId="{E71553B9-B761-4E6A-903F-4FF3758A11B6}" type="parTrans" cxnId="{6F82FC05-1A1C-415E-AABD-6E4E3888937A}">
      <dgm:prSet/>
      <dgm:spPr/>
      <dgm:t>
        <a:bodyPr/>
        <a:lstStyle/>
        <a:p>
          <a:endParaRPr lang="pl-PL"/>
        </a:p>
      </dgm:t>
    </dgm:pt>
    <dgm:pt modelId="{1BEAAB28-C28A-4C0F-9D36-DD64D2662A78}" type="sibTrans" cxnId="{6F82FC05-1A1C-415E-AABD-6E4E3888937A}">
      <dgm:prSet/>
      <dgm:spPr/>
      <dgm:t>
        <a:bodyPr/>
        <a:lstStyle/>
        <a:p>
          <a:endParaRPr lang="pl-PL"/>
        </a:p>
      </dgm:t>
    </dgm:pt>
    <dgm:pt modelId="{48D8909B-3E6C-4730-AE74-0A714898CD18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Grupy producentów</a:t>
          </a:r>
        </a:p>
        <a:p>
          <a:r>
            <a:rPr lang="pl-PL"/>
            <a:t>(liczba)</a:t>
          </a:r>
        </a:p>
      </dgm:t>
    </dgm:pt>
    <dgm:pt modelId="{DD8E7A1B-9C21-422A-8BC9-0211B4A4ED83}" type="parTrans" cxnId="{3F307E50-8EC0-4930-A1F6-6220F97F428D}">
      <dgm:prSet/>
      <dgm:spPr/>
      <dgm:t>
        <a:bodyPr/>
        <a:lstStyle/>
        <a:p>
          <a:endParaRPr lang="pl-PL"/>
        </a:p>
      </dgm:t>
    </dgm:pt>
    <dgm:pt modelId="{BB41CC7A-908B-410C-996E-4BFF0BD74D18}" type="sibTrans" cxnId="{3F307E50-8EC0-4930-A1F6-6220F97F428D}">
      <dgm:prSet/>
      <dgm:spPr/>
      <dgm:t>
        <a:bodyPr/>
        <a:lstStyle/>
        <a:p>
          <a:endParaRPr lang="pl-PL"/>
        </a:p>
      </dgm:t>
    </dgm:pt>
    <dgm:pt modelId="{3A622D8A-C98E-49F4-86EA-A26B75654C3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Targowiska (liczba)</a:t>
          </a:r>
        </a:p>
      </dgm:t>
    </dgm:pt>
    <dgm:pt modelId="{D538EF45-E43D-4CBC-AA25-8E601784F6BB}" type="parTrans" cxnId="{20A53BD1-F369-44D9-BA16-0790149254AF}">
      <dgm:prSet/>
      <dgm:spPr/>
      <dgm:t>
        <a:bodyPr/>
        <a:lstStyle/>
        <a:p>
          <a:endParaRPr lang="pl-PL"/>
        </a:p>
      </dgm:t>
    </dgm:pt>
    <dgm:pt modelId="{8A486BE8-5CBC-4A20-8F66-253971EDA60E}" type="sibTrans" cxnId="{20A53BD1-F369-44D9-BA16-0790149254AF}">
      <dgm:prSet/>
      <dgm:spPr/>
      <dgm:t>
        <a:bodyPr/>
        <a:lstStyle/>
        <a:p>
          <a:endParaRPr lang="pl-PL"/>
        </a:p>
      </dgm:t>
    </dgm:pt>
    <dgm:pt modelId="{F4CC0431-FD8D-499A-BC8F-CE7A657542EE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Punkty sprzedaży</a:t>
          </a:r>
        </a:p>
      </dgm:t>
    </dgm:pt>
    <dgm:pt modelId="{B03A23A0-AB82-45C2-922A-7A8BE8AE8299}" type="parTrans" cxnId="{9EC7FBFE-A28F-445C-8D6B-533A2D34ABB3}">
      <dgm:prSet/>
      <dgm:spPr/>
      <dgm:t>
        <a:bodyPr/>
        <a:lstStyle/>
        <a:p>
          <a:endParaRPr lang="pl-PL"/>
        </a:p>
      </dgm:t>
    </dgm:pt>
    <dgm:pt modelId="{E8858E14-12B4-4686-A870-B4CFED6695B0}" type="sibTrans" cxnId="{9EC7FBFE-A28F-445C-8D6B-533A2D34ABB3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Klastry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53F1DDE9-57FD-43CE-8DD8-6E5915FF087E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Wsparte przedsiębiorstwa (kwota)</a:t>
          </a:r>
        </a:p>
      </dgm:t>
    </dgm:pt>
    <dgm:pt modelId="{4EF3EF1F-A63A-47BC-B5B2-E979FAE8669A}" type="parTrans" cxnId="{9F9D2272-CBA6-413C-9946-BAE57F03E55C}">
      <dgm:prSet/>
      <dgm:spPr/>
      <dgm:t>
        <a:bodyPr/>
        <a:lstStyle/>
        <a:p>
          <a:endParaRPr lang="pl-PL"/>
        </a:p>
      </dgm:t>
    </dgm:pt>
    <dgm:pt modelId="{076B29B2-538A-45D3-88F6-33656A499FC2}" type="sibTrans" cxnId="{9F9D2272-CBA6-413C-9946-BAE57F03E55C}">
      <dgm:prSet/>
      <dgm:spPr/>
      <dgm:t>
        <a:bodyPr/>
        <a:lstStyle/>
        <a:p>
          <a:endParaRPr lang="pl-PL"/>
        </a:p>
      </dgm:t>
    </dgm:pt>
    <dgm:pt modelId="{A29D2482-0943-4E0B-B602-3AA5E789AF74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Sektor kreatywny</a:t>
          </a:r>
        </a:p>
      </dgm:t>
    </dgm:pt>
    <dgm:pt modelId="{1EDD49AB-87E4-4ABE-955D-4E48B5DCAD12}" type="parTrans" cxnId="{B0C9AFD3-94C4-498E-9480-A451020236D7}">
      <dgm:prSet/>
      <dgm:spPr/>
      <dgm:t>
        <a:bodyPr/>
        <a:lstStyle/>
        <a:p>
          <a:endParaRPr lang="pl-PL"/>
        </a:p>
      </dgm:t>
    </dgm:pt>
    <dgm:pt modelId="{5EA513A0-D7BC-4B6B-8C7C-35ABE8400AF5}" type="sibTrans" cxnId="{B0C9AFD3-94C4-498E-9480-A451020236D7}">
      <dgm:prSet/>
      <dgm:spPr/>
      <dgm:t>
        <a:bodyPr/>
        <a:lstStyle/>
        <a:p>
          <a:endParaRPr lang="pl-PL"/>
        </a:p>
      </dgm:t>
    </dgm:pt>
    <dgm:pt modelId="{BD647AC6-2F28-4C44-8ABE-E03023F4CD17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REGON</a:t>
          </a:r>
        </a:p>
      </dgm:t>
    </dgm:pt>
    <dgm:pt modelId="{B31AB32D-D30D-420A-B75D-FF7091E2942E}" type="parTrans" cxnId="{3916D7EE-C058-41D6-933F-30FD31CD9734}">
      <dgm:prSet/>
      <dgm:spPr/>
      <dgm:t>
        <a:bodyPr/>
        <a:lstStyle/>
        <a:p>
          <a:endParaRPr lang="pl-PL"/>
        </a:p>
      </dgm:t>
    </dgm:pt>
    <dgm:pt modelId="{57B0DD6E-D214-42FB-9206-9424CF738017}" type="sibTrans" cxnId="{3916D7EE-C058-41D6-933F-30FD31CD9734}">
      <dgm:prSet/>
      <dgm:spPr/>
      <dgm:t>
        <a:bodyPr/>
        <a:lstStyle/>
        <a:p>
          <a:endParaRPr lang="pl-PL"/>
        </a:p>
      </dgm:t>
    </dgm:pt>
    <dgm:pt modelId="{AB9132A5-5423-4DE3-BF9A-382EABB31B60}">
      <dgm:prSet phldrT="[Teks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Drogi wojewódzkie</a:t>
          </a:r>
        </a:p>
      </dgm:t>
    </dgm:pt>
    <dgm:pt modelId="{FCFA1DD8-99BB-406F-B357-1850BD9FE0BE}" type="parTrans" cxnId="{0A48763A-CBDB-4DE8-8FA0-FA02CF57287E}">
      <dgm:prSet/>
      <dgm:spPr/>
      <dgm:t>
        <a:bodyPr/>
        <a:lstStyle/>
        <a:p>
          <a:endParaRPr lang="pl-PL"/>
        </a:p>
      </dgm:t>
    </dgm:pt>
    <dgm:pt modelId="{490BBE8C-D36F-406C-AC4B-836D2CB8B81A}" type="sibTrans" cxnId="{0A48763A-CBDB-4DE8-8FA0-FA02CF57287E}">
      <dgm:prSet/>
      <dgm:spPr/>
      <dgm:t>
        <a:bodyPr/>
        <a:lstStyle/>
        <a:p>
          <a:endParaRPr lang="pl-PL"/>
        </a:p>
      </dgm:t>
    </dgm:pt>
    <dgm:pt modelId="{850934B2-83C2-4945-A774-118C54AB07E7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Dochody JST</a:t>
          </a:r>
        </a:p>
      </dgm:t>
    </dgm:pt>
    <dgm:pt modelId="{CA37EBDD-E2AA-4E2E-B88B-E53265C17671}" type="parTrans" cxnId="{3864055C-7901-4D4A-9F79-1D117A9E1608}">
      <dgm:prSet/>
      <dgm:spPr/>
      <dgm:t>
        <a:bodyPr/>
        <a:lstStyle/>
        <a:p>
          <a:endParaRPr lang="pl-PL"/>
        </a:p>
      </dgm:t>
    </dgm:pt>
    <dgm:pt modelId="{507A5996-5D7A-4A66-9B10-BD9CD27E77CE}" type="sibTrans" cxnId="{3864055C-7901-4D4A-9F79-1D117A9E1608}">
      <dgm:prSet/>
      <dgm:spPr/>
      <dgm:t>
        <a:bodyPr/>
        <a:lstStyle/>
        <a:p>
          <a:endParaRPr lang="pl-PL"/>
        </a:p>
      </dgm:t>
    </dgm:pt>
    <dgm:pt modelId="{57860CCA-D49E-4EE0-9ABD-C06132601ED4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Projekty UE JST</a:t>
          </a:r>
        </a:p>
      </dgm:t>
    </dgm:pt>
    <dgm:pt modelId="{17DB1826-31CF-430D-ACE9-A34CE2A32A95}" type="parTrans" cxnId="{8610D13F-83FF-4AC8-AF64-401E326E4974}">
      <dgm:prSet/>
      <dgm:spPr/>
      <dgm:t>
        <a:bodyPr/>
        <a:lstStyle/>
        <a:p>
          <a:endParaRPr lang="pl-PL"/>
        </a:p>
      </dgm:t>
    </dgm:pt>
    <dgm:pt modelId="{FFE9D73F-C223-4274-B2D2-F8C38AECDEE3}" type="sibTrans" cxnId="{8610D13F-83FF-4AC8-AF64-401E326E4974}">
      <dgm:prSet/>
      <dgm:spPr/>
      <dgm:t>
        <a:bodyPr/>
        <a:lstStyle/>
        <a:p>
          <a:endParaRPr lang="pl-PL"/>
        </a:p>
      </dgm:t>
    </dgm:pt>
    <dgm:pt modelId="{8AB847D1-EC24-4573-A779-6C8B4E7BCF1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Projekty UE</a:t>
          </a:r>
        </a:p>
      </dgm:t>
    </dgm:pt>
    <dgm:pt modelId="{D3390202-5D4E-49D0-96C8-7535F6D543BA}" type="parTrans" cxnId="{73D08F2B-6555-48BA-9C6F-2F58BF7AA1D7}">
      <dgm:prSet/>
      <dgm:spPr/>
      <dgm:t>
        <a:bodyPr/>
        <a:lstStyle/>
        <a:p>
          <a:endParaRPr lang="pl-PL"/>
        </a:p>
      </dgm:t>
    </dgm:pt>
    <dgm:pt modelId="{A8012D95-D2B3-4862-B079-04B456A974EB}" type="sibTrans" cxnId="{73D08F2B-6555-48BA-9C6F-2F58BF7AA1D7}">
      <dgm:prSet/>
      <dgm:spPr/>
      <dgm:t>
        <a:bodyPr/>
        <a:lstStyle/>
        <a:p>
          <a:endParaRPr lang="pl-PL"/>
        </a:p>
      </dgm:t>
    </dgm:pt>
    <dgm:pt modelId="{815F8E42-8780-4ACD-8BF0-9DAE3EE7A04C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Przedsiębiorstwa rolno-spożywcze</a:t>
          </a:r>
        </a:p>
      </dgm:t>
    </dgm:pt>
    <dgm:pt modelId="{48A727D8-53C0-4CBB-932F-9FEC1925A5F6}" type="parTrans" cxnId="{7ED259AB-AA19-4E47-8B01-6160DCFF7F3C}">
      <dgm:prSet/>
      <dgm:spPr/>
      <dgm:t>
        <a:bodyPr/>
        <a:lstStyle/>
        <a:p>
          <a:endParaRPr lang="pl-PL"/>
        </a:p>
      </dgm:t>
    </dgm:pt>
    <dgm:pt modelId="{799C4FDB-340D-4D24-997B-811423CC00DA}" type="sibTrans" cxnId="{7ED259AB-AA19-4E47-8B01-6160DCFF7F3C}">
      <dgm:prSet/>
      <dgm:spPr/>
      <dgm:t>
        <a:bodyPr/>
        <a:lstStyle/>
        <a:p>
          <a:endParaRPr lang="pl-PL"/>
        </a:p>
      </dgm:t>
    </dgm:pt>
    <dgm:pt modelId="{AC6A1BE5-B765-4258-8D15-A2D0060821A7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Grupy producentów (kwota)</a:t>
          </a:r>
        </a:p>
      </dgm:t>
    </dgm:pt>
    <dgm:pt modelId="{7C4F9359-9E1F-42C8-9567-53265B61437E}" type="parTrans" cxnId="{313C40AE-28C1-42DA-B73F-6F9D75AAD660}">
      <dgm:prSet/>
      <dgm:spPr/>
      <dgm:t>
        <a:bodyPr/>
        <a:lstStyle/>
        <a:p>
          <a:endParaRPr lang="pl-PL"/>
        </a:p>
      </dgm:t>
    </dgm:pt>
    <dgm:pt modelId="{57A3EB63-61C4-4945-A356-0E60D8B12E70}" type="sibTrans" cxnId="{313C40AE-28C1-42DA-B73F-6F9D75AAD660}">
      <dgm:prSet/>
      <dgm:spPr/>
      <dgm:t>
        <a:bodyPr/>
        <a:lstStyle/>
        <a:p>
          <a:endParaRPr lang="pl-PL"/>
        </a:p>
      </dgm:t>
    </dgm:pt>
    <dgm:pt modelId="{05A583BA-8886-44B7-939F-0DF9F0DBE336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Targowiska (powierzchnia)</a:t>
          </a:r>
        </a:p>
      </dgm:t>
    </dgm:pt>
    <dgm:pt modelId="{2469D85B-A109-46DC-BECC-FF4E76E38D7F}" type="parTrans" cxnId="{05170F7B-DD78-442C-80E8-C1BC1C1A51E5}">
      <dgm:prSet/>
      <dgm:spPr/>
      <dgm:t>
        <a:bodyPr/>
        <a:lstStyle/>
        <a:p>
          <a:endParaRPr lang="pl-PL"/>
        </a:p>
      </dgm:t>
    </dgm:pt>
    <dgm:pt modelId="{C308219F-82C2-4F58-AB26-A4B11F375B7D}" type="sibTrans" cxnId="{05170F7B-DD78-442C-80E8-C1BC1C1A51E5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18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E47F21-CDB1-45F0-ADDC-EACEA44390B7}" type="pres">
      <dgm:prSet presAssocID="{E71553B9-B761-4E6A-903F-4FF3758A11B6}" presName="Name13" presStyleLbl="parChTrans1D2" presStyleIdx="1" presStyleCnt="18"/>
      <dgm:spPr/>
      <dgm:t>
        <a:bodyPr/>
        <a:lstStyle/>
        <a:p>
          <a:endParaRPr lang="pl-PL"/>
        </a:p>
      </dgm:t>
    </dgm:pt>
    <dgm:pt modelId="{97F1B23E-DE77-4AB1-9B44-DA004D480287}" type="pres">
      <dgm:prSet presAssocID="{C72555E6-96C6-418E-B318-F45C7E9CF8F1}" presName="childText" presStyleLbl="bgAcc1" presStyleIdx="1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80C9777-AA1B-49EE-8F7F-4EC2D2C69B91}" type="pres">
      <dgm:prSet presAssocID="{4EF3EF1F-A63A-47BC-B5B2-E979FAE8669A}" presName="Name13" presStyleLbl="parChTrans1D2" presStyleIdx="2" presStyleCnt="18"/>
      <dgm:spPr/>
      <dgm:t>
        <a:bodyPr/>
        <a:lstStyle/>
        <a:p>
          <a:endParaRPr lang="pl-PL"/>
        </a:p>
      </dgm:t>
    </dgm:pt>
    <dgm:pt modelId="{1BBAD303-DF3E-475F-8A6D-12D82F9F7981}" type="pres">
      <dgm:prSet presAssocID="{53F1DDE9-57FD-43CE-8DD8-6E5915FF087E}" presName="childText" presStyleLbl="bgAcc1" presStyleIdx="2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B2A8CD-B99E-4DC6-AD75-8A0915D031B7}" type="pres">
      <dgm:prSet presAssocID="{B31AB32D-D30D-420A-B75D-FF7091E2942E}" presName="Name13" presStyleLbl="parChTrans1D2" presStyleIdx="3" presStyleCnt="18"/>
      <dgm:spPr/>
      <dgm:t>
        <a:bodyPr/>
        <a:lstStyle/>
        <a:p>
          <a:endParaRPr lang="pl-PL"/>
        </a:p>
      </dgm:t>
    </dgm:pt>
    <dgm:pt modelId="{E5A5024E-4C56-40B7-9B39-7398A8335219}" type="pres">
      <dgm:prSet presAssocID="{BD647AC6-2F28-4C44-8ABE-E03023F4CD17}" presName="childText" presStyleLbl="bgAcc1" presStyleIdx="3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738981-A28C-4F71-A8E7-F9007FB01134}" type="pres">
      <dgm:prSet presAssocID="{1EDD49AB-87E4-4ABE-955D-4E48B5DCAD12}" presName="Name13" presStyleLbl="parChTrans1D2" presStyleIdx="4" presStyleCnt="18"/>
      <dgm:spPr/>
      <dgm:t>
        <a:bodyPr/>
        <a:lstStyle/>
        <a:p>
          <a:endParaRPr lang="pl-PL"/>
        </a:p>
      </dgm:t>
    </dgm:pt>
    <dgm:pt modelId="{1607176D-6631-4B1E-9E59-6FC593DCCBF3}" type="pres">
      <dgm:prSet presAssocID="{A29D2482-0943-4E0B-B602-3AA5E789AF74}" presName="childText" presStyleLbl="bgAcc1" presStyleIdx="4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5" presStyleCnt="18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5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5DD57A-93DE-447C-A135-018CF0A9A003}" type="pres">
      <dgm:prSet presAssocID="{070CC682-F76D-4727-A102-04C0E1FAB743}" presName="Name13" presStyleLbl="parChTrans1D2" presStyleIdx="6" presStyleCnt="18"/>
      <dgm:spPr/>
      <dgm:t>
        <a:bodyPr/>
        <a:lstStyle/>
        <a:p>
          <a:endParaRPr lang="pl-PL"/>
        </a:p>
      </dgm:t>
    </dgm:pt>
    <dgm:pt modelId="{0D589D68-68EB-4C7B-A60C-4F6A2E6244B4}" type="pres">
      <dgm:prSet presAssocID="{FBFB8A4A-E251-499E-9C6E-6E21ED0E6CBB}" presName="childText" presStyleLbl="bgAcc1" presStyleIdx="6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CCEB201-6C2D-490E-BEE7-1D3CE0359EF3}" type="pres">
      <dgm:prSet presAssocID="{FCFA1DD8-99BB-406F-B357-1850BD9FE0BE}" presName="Name13" presStyleLbl="parChTrans1D2" presStyleIdx="7" presStyleCnt="18"/>
      <dgm:spPr/>
      <dgm:t>
        <a:bodyPr/>
        <a:lstStyle/>
        <a:p>
          <a:endParaRPr lang="pl-PL"/>
        </a:p>
      </dgm:t>
    </dgm:pt>
    <dgm:pt modelId="{7543A368-3E4F-4980-8E3D-0D110F3A02A5}" type="pres">
      <dgm:prSet presAssocID="{AB9132A5-5423-4DE3-BF9A-382EABB31B60}" presName="childText" presStyleLbl="bgAcc1" presStyleIdx="7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BAE8228-679B-4D6F-9025-91954CB074BF}" type="pres">
      <dgm:prSet presAssocID="{CA37EBDD-E2AA-4E2E-B88B-E53265C17671}" presName="Name13" presStyleLbl="parChTrans1D2" presStyleIdx="8" presStyleCnt="18"/>
      <dgm:spPr/>
      <dgm:t>
        <a:bodyPr/>
        <a:lstStyle/>
        <a:p>
          <a:endParaRPr lang="pl-PL"/>
        </a:p>
      </dgm:t>
    </dgm:pt>
    <dgm:pt modelId="{0E8E416F-E27E-419D-BED5-F0C96B95667B}" type="pres">
      <dgm:prSet presAssocID="{850934B2-83C2-4945-A774-118C54AB07E7}" presName="childText" presStyleLbl="bgAcc1" presStyleIdx="8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53E07B-2C16-4C68-A70D-B9A7AB3C388D}" type="pres">
      <dgm:prSet presAssocID="{17DB1826-31CF-430D-ACE9-A34CE2A32A95}" presName="Name13" presStyleLbl="parChTrans1D2" presStyleIdx="9" presStyleCnt="18"/>
      <dgm:spPr/>
      <dgm:t>
        <a:bodyPr/>
        <a:lstStyle/>
        <a:p>
          <a:endParaRPr lang="pl-PL"/>
        </a:p>
      </dgm:t>
    </dgm:pt>
    <dgm:pt modelId="{C10B06DA-55D0-41E9-A048-72D54A62436A}" type="pres">
      <dgm:prSet presAssocID="{57860CCA-D49E-4EE0-9ABD-C06132601ED4}" presName="childText" presStyleLbl="bgAcc1" presStyleIdx="9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96270B-A6EF-496B-9C6D-CE8AEA0596FF}" type="pres">
      <dgm:prSet presAssocID="{D3390202-5D4E-49D0-96C8-7535F6D543BA}" presName="Name13" presStyleLbl="parChTrans1D2" presStyleIdx="10" presStyleCnt="18"/>
      <dgm:spPr/>
      <dgm:t>
        <a:bodyPr/>
        <a:lstStyle/>
        <a:p>
          <a:endParaRPr lang="pl-PL"/>
        </a:p>
      </dgm:t>
    </dgm:pt>
    <dgm:pt modelId="{C234A675-846A-4DD2-ADA5-A4E5F73C6F9E}" type="pres">
      <dgm:prSet presAssocID="{8AB847D1-EC24-4573-A779-6C8B4E7BCF12}" presName="childText" presStyleLbl="bgAcc1" presStyleIdx="10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11" presStyleCnt="18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11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5E405D4F-51EF-4A30-9C40-076463757329}" type="pres">
      <dgm:prSet presAssocID="{48A727D8-53C0-4CBB-932F-9FEC1925A5F6}" presName="Name13" presStyleLbl="parChTrans1D2" presStyleIdx="12" presStyleCnt="18"/>
      <dgm:spPr/>
      <dgm:t>
        <a:bodyPr/>
        <a:lstStyle/>
        <a:p>
          <a:endParaRPr lang="pl-PL"/>
        </a:p>
      </dgm:t>
    </dgm:pt>
    <dgm:pt modelId="{A03FBF10-7175-4868-AAE9-2BFB431401C0}" type="pres">
      <dgm:prSet presAssocID="{815F8E42-8780-4ACD-8BF0-9DAE3EE7A04C}" presName="childText" presStyleLbl="bgAcc1" presStyleIdx="12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2EDD36-0A90-431B-A117-6AB1F9A566AD}" type="pres">
      <dgm:prSet presAssocID="{DD8E7A1B-9C21-422A-8BC9-0211B4A4ED83}" presName="Name13" presStyleLbl="parChTrans1D2" presStyleIdx="13" presStyleCnt="18"/>
      <dgm:spPr/>
      <dgm:t>
        <a:bodyPr/>
        <a:lstStyle/>
        <a:p>
          <a:endParaRPr lang="pl-PL"/>
        </a:p>
      </dgm:t>
    </dgm:pt>
    <dgm:pt modelId="{AC8C1048-A8F7-4933-BE03-1CB8FED23EA4}" type="pres">
      <dgm:prSet presAssocID="{48D8909B-3E6C-4730-AE74-0A714898CD18}" presName="childText" presStyleLbl="bgAcc1" presStyleIdx="13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F650C2-C44E-4810-B297-BF394204B256}" type="pres">
      <dgm:prSet presAssocID="{7C4F9359-9E1F-42C8-9567-53265B61437E}" presName="Name13" presStyleLbl="parChTrans1D2" presStyleIdx="14" presStyleCnt="18"/>
      <dgm:spPr/>
      <dgm:t>
        <a:bodyPr/>
        <a:lstStyle/>
        <a:p>
          <a:endParaRPr lang="pl-PL"/>
        </a:p>
      </dgm:t>
    </dgm:pt>
    <dgm:pt modelId="{C9747989-975A-4287-A3C6-34EEE3338FA8}" type="pres">
      <dgm:prSet presAssocID="{AC6A1BE5-B765-4258-8D15-A2D0060821A7}" presName="childText" presStyleLbl="bgAcc1" presStyleIdx="14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4BB7AF-A3D3-4583-857F-F5DBF956EC09}" type="pres">
      <dgm:prSet presAssocID="{D538EF45-E43D-4CBC-AA25-8E601784F6BB}" presName="Name13" presStyleLbl="parChTrans1D2" presStyleIdx="15" presStyleCnt="18"/>
      <dgm:spPr/>
      <dgm:t>
        <a:bodyPr/>
        <a:lstStyle/>
        <a:p>
          <a:endParaRPr lang="pl-PL"/>
        </a:p>
      </dgm:t>
    </dgm:pt>
    <dgm:pt modelId="{95CD3AED-EDF2-4BF8-99EF-F86FB05B53AA}" type="pres">
      <dgm:prSet presAssocID="{3A622D8A-C98E-49F4-86EA-A26B75654C31}" presName="childText" presStyleLbl="bgAcc1" presStyleIdx="15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2F7065-612B-4A22-B947-BF6F6D6613A4}" type="pres">
      <dgm:prSet presAssocID="{2469D85B-A109-46DC-BECC-FF4E76E38D7F}" presName="Name13" presStyleLbl="parChTrans1D2" presStyleIdx="16" presStyleCnt="18"/>
      <dgm:spPr/>
      <dgm:t>
        <a:bodyPr/>
        <a:lstStyle/>
        <a:p>
          <a:endParaRPr lang="pl-PL"/>
        </a:p>
      </dgm:t>
    </dgm:pt>
    <dgm:pt modelId="{3C04195E-9622-4F16-A76C-DAF3E550F3BF}" type="pres">
      <dgm:prSet presAssocID="{05A583BA-8886-44B7-939F-0DF9F0DBE336}" presName="childText" presStyleLbl="bgAcc1" presStyleIdx="16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1F979F-8BB9-43F5-AFE5-D0E698B30F52}" type="pres">
      <dgm:prSet presAssocID="{B03A23A0-AB82-45C2-922A-7A8BE8AE8299}" presName="Name13" presStyleLbl="parChTrans1D2" presStyleIdx="17" presStyleCnt="18"/>
      <dgm:spPr/>
      <dgm:t>
        <a:bodyPr/>
        <a:lstStyle/>
        <a:p>
          <a:endParaRPr lang="pl-PL"/>
        </a:p>
      </dgm:t>
    </dgm:pt>
    <dgm:pt modelId="{0E85B8D1-C08C-4E45-8674-4104FF93F8AB}" type="pres">
      <dgm:prSet presAssocID="{F4CC0431-FD8D-499A-BC8F-CE7A657542EE}" presName="childText" presStyleLbl="bgAcc1" presStyleIdx="17" presStyleCnt="1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515A107-2C89-40AE-9DF9-067EF3FB089C}" type="presOf" srcId="{7C4F9359-9E1F-42C8-9567-53265B61437E}" destId="{E0F650C2-C44E-4810-B297-BF394204B256}" srcOrd="0" destOrd="0" presId="urn:microsoft.com/office/officeart/2005/8/layout/hierarchy3"/>
    <dgm:cxn modelId="{53119736-CB3A-4CD0-9E0E-BAFC7ABCA3DF}" type="presOf" srcId="{17DB1826-31CF-430D-ACE9-A34CE2A32A95}" destId="{E953E07B-2C16-4C68-A70D-B9A7AB3C388D}" srcOrd="0" destOrd="0" presId="urn:microsoft.com/office/officeart/2005/8/layout/hierarchy3"/>
    <dgm:cxn modelId="{7ED259AB-AA19-4E47-8B01-6160DCFF7F3C}" srcId="{3B172E8F-E395-42CF-87D7-1052B5195AF7}" destId="{815F8E42-8780-4ACD-8BF0-9DAE3EE7A04C}" srcOrd="0" destOrd="0" parTransId="{48A727D8-53C0-4CBB-932F-9FEC1925A5F6}" sibTransId="{799C4FDB-340D-4D24-997B-811423CC00DA}"/>
    <dgm:cxn modelId="{6FC8097A-FDFD-4B84-BE2A-DE6E956A18A4}" type="presOf" srcId="{B03A23A0-AB82-45C2-922A-7A8BE8AE8299}" destId="{5B1F979F-8BB9-43F5-AFE5-D0E698B30F52}" srcOrd="0" destOrd="0" presId="urn:microsoft.com/office/officeart/2005/8/layout/hierarchy3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B9DDD0BC-C961-4BE7-910C-30388AE52A5D}" type="presOf" srcId="{CA37EBDD-E2AA-4E2E-B88B-E53265C17671}" destId="{FBAE8228-679B-4D6F-9025-91954CB074BF}" srcOrd="0" destOrd="0" presId="urn:microsoft.com/office/officeart/2005/8/layout/hierarchy3"/>
    <dgm:cxn modelId="{20A53BD1-F369-44D9-BA16-0790149254AF}" srcId="{3B172E8F-E395-42CF-87D7-1052B5195AF7}" destId="{3A622D8A-C98E-49F4-86EA-A26B75654C31}" srcOrd="3" destOrd="0" parTransId="{D538EF45-E43D-4CBC-AA25-8E601784F6BB}" sibTransId="{8A486BE8-5CBC-4A20-8F66-253971EDA60E}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78742596-168E-41BB-92F8-7BC8EC929EFA}" type="presOf" srcId="{05A583BA-8886-44B7-939F-0DF9F0DBE336}" destId="{3C04195E-9622-4F16-A76C-DAF3E550F3BF}" srcOrd="0" destOrd="0" presId="urn:microsoft.com/office/officeart/2005/8/layout/hierarchy3"/>
    <dgm:cxn modelId="{96CBDC83-E2C5-4D3C-8699-C7FA3124757A}" type="presOf" srcId="{9655F918-563A-45BF-B751-8A8EF1574FFC}" destId="{75C5159C-25C9-4998-91A2-B5B75FD9EC42}" srcOrd="0" destOrd="0" presId="urn:microsoft.com/office/officeart/2005/8/layout/hierarchy3"/>
    <dgm:cxn modelId="{423EB4D4-161F-462D-A7D7-F3A50D31AF13}" type="presOf" srcId="{57860CCA-D49E-4EE0-9ABD-C06132601ED4}" destId="{C10B06DA-55D0-41E9-A048-72D54A62436A}" srcOrd="0" destOrd="0" presId="urn:microsoft.com/office/officeart/2005/8/layout/hierarchy3"/>
    <dgm:cxn modelId="{8E19D9E2-719C-4D47-BC9E-5E15F1ADBDEC}" type="presOf" srcId="{F22A8DE8-EAED-4A17-BA71-244F7B27C675}" destId="{BB57B1D9-A6EC-4B35-9B4C-18E613D92729}" srcOrd="0" destOrd="0" presId="urn:microsoft.com/office/officeart/2005/8/layout/hierarchy3"/>
    <dgm:cxn modelId="{41BBB2EC-0332-4CAC-8F96-2DA576C4DBE3}" type="presOf" srcId="{AB9132A5-5423-4DE3-BF9A-382EABB31B60}" destId="{7543A368-3E4F-4980-8E3D-0D110F3A02A5}" srcOrd="0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3864055C-7901-4D4A-9F79-1D117A9E1608}" srcId="{E9A490C4-537E-4D24-9402-8C730D00E515}" destId="{850934B2-83C2-4945-A774-118C54AB07E7}" srcOrd="3" destOrd="0" parTransId="{CA37EBDD-E2AA-4E2E-B88B-E53265C17671}" sibTransId="{507A5996-5D7A-4A66-9B10-BD9CD27E77CE}"/>
    <dgm:cxn modelId="{0A48763A-CBDB-4DE8-8FA0-FA02CF57287E}" srcId="{E9A490C4-537E-4D24-9402-8C730D00E515}" destId="{AB9132A5-5423-4DE3-BF9A-382EABB31B60}" srcOrd="2" destOrd="0" parTransId="{FCFA1DD8-99BB-406F-B357-1850BD9FE0BE}" sibTransId="{490BBE8C-D36F-406C-AC4B-836D2CB8B81A}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21EA7AE1-BF66-4FF8-B5FC-4067F9D16086}" type="presOf" srcId="{3B172E8F-E395-42CF-87D7-1052B5195AF7}" destId="{23612EB5-256E-430E-8A59-1C38007EDD4E}" srcOrd="0" destOrd="0" presId="urn:microsoft.com/office/officeart/2005/8/layout/hierarchy3"/>
    <dgm:cxn modelId="{8610D13F-83FF-4AC8-AF64-401E326E4974}" srcId="{E9A490C4-537E-4D24-9402-8C730D00E515}" destId="{57860CCA-D49E-4EE0-9ABD-C06132601ED4}" srcOrd="4" destOrd="0" parTransId="{17DB1826-31CF-430D-ACE9-A34CE2A32A95}" sibTransId="{FFE9D73F-C223-4274-B2D2-F8C38AECDEE3}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0B657661-8915-423D-956E-461891786DAB}" type="presOf" srcId="{BD647AC6-2F28-4C44-8ABE-E03023F4CD17}" destId="{E5A5024E-4C56-40B7-9B39-7398A8335219}" srcOrd="0" destOrd="0" presId="urn:microsoft.com/office/officeart/2005/8/layout/hierarchy3"/>
    <dgm:cxn modelId="{BA0680EE-29B1-4318-A340-705D727D9E9B}" type="presOf" srcId="{48D8909B-3E6C-4730-AE74-0A714898CD18}" destId="{AC8C1048-A8F7-4933-BE03-1CB8FED23EA4}" srcOrd="0" destOrd="0" presId="urn:microsoft.com/office/officeart/2005/8/layout/hierarchy3"/>
    <dgm:cxn modelId="{3DB3E588-5FED-460A-BC39-61D6C2705938}" type="presOf" srcId="{8AB847D1-EC24-4573-A779-6C8B4E7BCF12}" destId="{C234A675-846A-4DD2-ADA5-A4E5F73C6F9E}" srcOrd="0" destOrd="0" presId="urn:microsoft.com/office/officeart/2005/8/layout/hierarchy3"/>
    <dgm:cxn modelId="{6F82FC05-1A1C-415E-AABD-6E4E3888937A}" srcId="{CD85712A-AD20-42DE-A3E2-C0B919B005FA}" destId="{C72555E6-96C6-418E-B318-F45C7E9CF8F1}" srcOrd="1" destOrd="0" parTransId="{E71553B9-B761-4E6A-903F-4FF3758A11B6}" sibTransId="{1BEAAB28-C28A-4C0F-9D36-DD64D2662A78}"/>
    <dgm:cxn modelId="{8EE88C48-06DB-4376-8589-0D6D9F4AFFD7}" type="presOf" srcId="{AC195404-F420-413E-9FD3-17401D6BE183}" destId="{A9EDA274-AF4E-4F42-943B-F98B2D82F135}" srcOrd="0" destOrd="0" presId="urn:microsoft.com/office/officeart/2005/8/layout/hierarchy3"/>
    <dgm:cxn modelId="{3F307E50-8EC0-4930-A1F6-6220F97F428D}" srcId="{3B172E8F-E395-42CF-87D7-1052B5195AF7}" destId="{48D8909B-3E6C-4730-AE74-0A714898CD18}" srcOrd="1" destOrd="0" parTransId="{DD8E7A1B-9C21-422A-8BC9-0211B4A4ED83}" sibTransId="{BB41CC7A-908B-410C-996E-4BFF0BD74D18}"/>
    <dgm:cxn modelId="{73D08F2B-6555-48BA-9C6F-2F58BF7AA1D7}" srcId="{E9A490C4-537E-4D24-9402-8C730D00E515}" destId="{8AB847D1-EC24-4573-A779-6C8B4E7BCF12}" srcOrd="5" destOrd="0" parTransId="{D3390202-5D4E-49D0-96C8-7535F6D543BA}" sibTransId="{A8012D95-D2B3-4862-B079-04B456A974EB}"/>
    <dgm:cxn modelId="{DAEDD500-F2CB-4D8F-B2A6-E5090BF0041F}" type="presOf" srcId="{3A622D8A-C98E-49F4-86EA-A26B75654C31}" destId="{95CD3AED-EDF2-4BF8-99EF-F86FB05B53AA}" srcOrd="0" destOrd="0" presId="urn:microsoft.com/office/officeart/2005/8/layout/hierarchy3"/>
    <dgm:cxn modelId="{CB37F0E2-3F16-4D25-9AB2-026C2C230C4E}" type="presOf" srcId="{FBFB8A4A-E251-499E-9C6E-6E21ED0E6CBB}" destId="{0D589D68-68EB-4C7B-A60C-4F6A2E6244B4}" srcOrd="0" destOrd="0" presId="urn:microsoft.com/office/officeart/2005/8/layout/hierarchy3"/>
    <dgm:cxn modelId="{F1EFA8C3-E2DB-4DBC-8E6D-2C204436B88B}" type="presOf" srcId="{8D427DBA-C48E-444F-90F2-6FC475425B3B}" destId="{0CEBFE54-A348-4E2D-A1CC-54FE34E7E3F7}" srcOrd="0" destOrd="0" presId="urn:microsoft.com/office/officeart/2005/8/layout/hierarchy3"/>
    <dgm:cxn modelId="{CC92EECB-4421-432D-A1DD-79D3D85A5EA5}" type="presOf" srcId="{E9A490C4-537E-4D24-9402-8C730D00E515}" destId="{9204DA11-F3DA-4B86-8CCD-03B05E8BF53D}" srcOrd="0" destOrd="0" presId="urn:microsoft.com/office/officeart/2005/8/layout/hierarchy3"/>
    <dgm:cxn modelId="{56D814A9-A34A-4C08-B19C-A6AAF59C4354}" type="presOf" srcId="{850934B2-83C2-4945-A774-118C54AB07E7}" destId="{0E8E416F-E27E-419D-BED5-F0C96B95667B}" srcOrd="0" destOrd="0" presId="urn:microsoft.com/office/officeart/2005/8/layout/hierarchy3"/>
    <dgm:cxn modelId="{05170F7B-DD78-442C-80E8-C1BC1C1A51E5}" srcId="{3B172E8F-E395-42CF-87D7-1052B5195AF7}" destId="{05A583BA-8886-44B7-939F-0DF9F0DBE336}" srcOrd="4" destOrd="0" parTransId="{2469D85B-A109-46DC-BECC-FF4E76E38D7F}" sibTransId="{C308219F-82C2-4F58-AB26-A4B11F375B7D}"/>
    <dgm:cxn modelId="{C888EA81-F922-4322-8656-F93FC9F031ED}" type="presOf" srcId="{9655F918-563A-45BF-B751-8A8EF1574FFC}" destId="{AA1D4323-5B59-419C-BFC0-A4FD9DE1CEB0}" srcOrd="1" destOrd="0" presId="urn:microsoft.com/office/officeart/2005/8/layout/hierarchy3"/>
    <dgm:cxn modelId="{B0C9AFD3-94C4-498E-9480-A451020236D7}" srcId="{CD85712A-AD20-42DE-A3E2-C0B919B005FA}" destId="{A29D2482-0943-4E0B-B602-3AA5E789AF74}" srcOrd="4" destOrd="0" parTransId="{1EDD49AB-87E4-4ABE-955D-4E48B5DCAD12}" sibTransId="{5EA513A0-D7BC-4B6B-8C7C-35ABE8400AF5}"/>
    <dgm:cxn modelId="{6912B66C-EDBD-4476-8003-21C164B2676F}" type="presOf" srcId="{298444CA-AA2D-4FFD-B7D0-7EC960F3263A}" destId="{1CFBC5AF-4398-4E19-8082-C604F60CB11C}" srcOrd="0" destOrd="0" presId="urn:microsoft.com/office/officeart/2005/8/layout/hierarchy3"/>
    <dgm:cxn modelId="{AF71D847-2E46-42B9-8445-D99B5589F53E}" type="presOf" srcId="{E9A490C4-537E-4D24-9402-8C730D00E515}" destId="{97C625E3-BC17-4B79-8A8D-CDE119B3DE4C}" srcOrd="1" destOrd="0" presId="urn:microsoft.com/office/officeart/2005/8/layout/hierarchy3"/>
    <dgm:cxn modelId="{DAC65D0C-17FA-40F7-BC71-086338D9C7E0}" type="presOf" srcId="{D3390202-5D4E-49D0-96C8-7535F6D543BA}" destId="{8996270B-A6EF-496B-9C6D-CE8AEA0596FF}" srcOrd="0" destOrd="0" presId="urn:microsoft.com/office/officeart/2005/8/layout/hierarchy3"/>
    <dgm:cxn modelId="{07D136E2-8F83-47C5-A465-962B8B19C2E2}" type="presOf" srcId="{48A727D8-53C0-4CBB-932F-9FEC1925A5F6}" destId="{5E405D4F-51EF-4A30-9C40-076463757329}" srcOrd="0" destOrd="0" presId="urn:microsoft.com/office/officeart/2005/8/layout/hierarchy3"/>
    <dgm:cxn modelId="{B07AD50A-7ADC-4FF4-ADCB-E0A2A0393C0F}" type="presOf" srcId="{D538EF45-E43D-4CBC-AA25-8E601784F6BB}" destId="{BF4BB7AF-A3D3-4583-857F-F5DBF956EC09}" srcOrd="0" destOrd="0" presId="urn:microsoft.com/office/officeart/2005/8/layout/hierarchy3"/>
    <dgm:cxn modelId="{4A869F33-39D9-488C-827C-601828C9540E}" type="presOf" srcId="{F4CC0431-FD8D-499A-BC8F-CE7A657542EE}" destId="{0E85B8D1-C08C-4E45-8674-4104FF93F8AB}" srcOrd="0" destOrd="0" presId="urn:microsoft.com/office/officeart/2005/8/layout/hierarchy3"/>
    <dgm:cxn modelId="{9EC7FBFE-A28F-445C-8D6B-533A2D34ABB3}" srcId="{3B172E8F-E395-42CF-87D7-1052B5195AF7}" destId="{F4CC0431-FD8D-499A-BC8F-CE7A657542EE}" srcOrd="5" destOrd="0" parTransId="{B03A23A0-AB82-45C2-922A-7A8BE8AE8299}" sibTransId="{E8858E14-12B4-4686-A870-B4CFED6695B0}"/>
    <dgm:cxn modelId="{30E112CB-DFF4-4367-B716-52B7DFD03757}" type="presOf" srcId="{CD85712A-AD20-42DE-A3E2-C0B919B005FA}" destId="{29C88C8B-8655-4EE1-B5BB-2F6509FB6090}" srcOrd="0" destOrd="0" presId="urn:microsoft.com/office/officeart/2005/8/layout/hierarchy3"/>
    <dgm:cxn modelId="{313C40AE-28C1-42DA-B73F-6F9D75AAD660}" srcId="{3B172E8F-E395-42CF-87D7-1052B5195AF7}" destId="{AC6A1BE5-B765-4258-8D15-A2D0060821A7}" srcOrd="2" destOrd="0" parTransId="{7C4F9359-9E1F-42C8-9567-53265B61437E}" sibTransId="{57A3EB63-61C4-4945-A356-0E60D8B12E70}"/>
    <dgm:cxn modelId="{9F9D2272-CBA6-413C-9946-BAE57F03E55C}" srcId="{CD85712A-AD20-42DE-A3E2-C0B919B005FA}" destId="{53F1DDE9-57FD-43CE-8DD8-6E5915FF087E}" srcOrd="2" destOrd="0" parTransId="{4EF3EF1F-A63A-47BC-B5B2-E979FAE8669A}" sibTransId="{076B29B2-538A-45D3-88F6-33656A499FC2}"/>
    <dgm:cxn modelId="{03C3E7B9-5852-44E5-A860-32733FA2B9CF}" type="presOf" srcId="{815F8E42-8780-4ACD-8BF0-9DAE3EE7A04C}" destId="{A03FBF10-7175-4868-AAE9-2BFB431401C0}" srcOrd="0" destOrd="0" presId="urn:microsoft.com/office/officeart/2005/8/layout/hierarchy3"/>
    <dgm:cxn modelId="{9DEBFEE9-D979-4EAC-BC0A-1C8B6CBB19E3}" type="presOf" srcId="{1EDD49AB-87E4-4ABE-955D-4E48B5DCAD12}" destId="{13738981-A28C-4F71-A8E7-F9007FB01134}" srcOrd="0" destOrd="0" presId="urn:microsoft.com/office/officeart/2005/8/layout/hierarchy3"/>
    <dgm:cxn modelId="{3916D7EE-C058-41D6-933F-30FD31CD9734}" srcId="{CD85712A-AD20-42DE-A3E2-C0B919B005FA}" destId="{BD647AC6-2F28-4C44-8ABE-E03023F4CD17}" srcOrd="3" destOrd="0" parTransId="{B31AB32D-D30D-420A-B75D-FF7091E2942E}" sibTransId="{57B0DD6E-D214-42FB-9206-9424CF738017}"/>
    <dgm:cxn modelId="{EDE45DD1-B2B5-4BCE-AB61-85E5F1B11EBC}" type="presOf" srcId="{A29D2482-0943-4E0B-B602-3AA5E789AF74}" destId="{1607176D-6631-4B1E-9E59-6FC593DCCBF3}" srcOrd="0" destOrd="0" presId="urn:microsoft.com/office/officeart/2005/8/layout/hierarchy3"/>
    <dgm:cxn modelId="{C1C7AD35-5969-4AF7-87DB-A65221DF6FC6}" type="presOf" srcId="{2469D85B-A109-46DC-BECC-FF4E76E38D7F}" destId="{2A2F7065-612B-4A22-B947-BF6F6D6613A4}" srcOrd="0" destOrd="0" presId="urn:microsoft.com/office/officeart/2005/8/layout/hierarchy3"/>
    <dgm:cxn modelId="{ED31AEE0-7B55-4C8D-90EF-87B63DDB1494}" type="presOf" srcId="{35A84C4A-E84A-4EEA-9530-ABD643792EA2}" destId="{A3945B5C-DAE0-46B8-B867-2C20D6DBCAFC}" srcOrd="0" destOrd="0" presId="urn:microsoft.com/office/officeart/2005/8/layout/hierarchy3"/>
    <dgm:cxn modelId="{EE8BFCFB-859D-4692-B68A-BB65BE7B5CFE}" type="presOf" srcId="{DD8E7A1B-9C21-422A-8BC9-0211B4A4ED83}" destId="{FE2EDD36-0A90-431B-A117-6AB1F9A566AD}" srcOrd="0" destOrd="0" presId="urn:microsoft.com/office/officeart/2005/8/layout/hierarchy3"/>
    <dgm:cxn modelId="{456CE933-EFBB-4E5B-A1CC-ACC77FC71AA9}" type="presOf" srcId="{53F1DDE9-57FD-43CE-8DD8-6E5915FF087E}" destId="{1BBAD303-DF3E-475F-8A6D-12D82F9F7981}" srcOrd="0" destOrd="0" presId="urn:microsoft.com/office/officeart/2005/8/layout/hierarchy3"/>
    <dgm:cxn modelId="{CAF95BBD-CB5C-4A3D-94B4-87DA94261DBE}" type="presOf" srcId="{2AE9EC0F-88DD-4323-99F0-E465B6B7434A}" destId="{9CAD1B57-A996-42A1-B26A-12806A890AAC}" srcOrd="0" destOrd="0" presId="urn:microsoft.com/office/officeart/2005/8/layout/hierarchy3"/>
    <dgm:cxn modelId="{6A448336-6541-4F11-B8CE-943338EC826F}" type="presOf" srcId="{AC6A1BE5-B765-4258-8D15-A2D0060821A7}" destId="{C9747989-975A-4287-A3C6-34EEE3338FA8}" srcOrd="0" destOrd="0" presId="urn:microsoft.com/office/officeart/2005/8/layout/hierarchy3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7C067628-823D-46EA-8A9F-0F5247C87479}" type="presOf" srcId="{070CC682-F76D-4727-A102-04C0E1FAB743}" destId="{5C5DD57A-93DE-447C-A135-018CF0A9A003}" srcOrd="0" destOrd="0" presId="urn:microsoft.com/office/officeart/2005/8/layout/hierarchy3"/>
    <dgm:cxn modelId="{0E91875B-3FFC-4191-B821-EDB2C91C3D9B}" type="presOf" srcId="{FCFA1DD8-99BB-406F-B357-1850BD9FE0BE}" destId="{0CCEB201-6C2D-490E-BEE7-1D3CE0359EF3}" srcOrd="0" destOrd="0" presId="urn:microsoft.com/office/officeart/2005/8/layout/hierarchy3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837CC63B-8160-480B-B823-A1261285643F}" type="presOf" srcId="{C4CEFC26-58AC-46A0-BB23-0E766D51388D}" destId="{36561B6D-1AF0-4682-98B2-43730250C417}" srcOrd="0" destOrd="0" presId="urn:microsoft.com/office/officeart/2005/8/layout/hierarchy3"/>
    <dgm:cxn modelId="{D85235EF-B59F-404B-8353-64811B2C306E}" type="presOf" srcId="{E71553B9-B761-4E6A-903F-4FF3758A11B6}" destId="{D5E47F21-CDB1-45F0-ADDC-EACEA44390B7}" srcOrd="0" destOrd="0" presId="urn:microsoft.com/office/officeart/2005/8/layout/hierarchy3"/>
    <dgm:cxn modelId="{50FFCE07-BDA1-46BC-BF6F-91238A991845}" srcId="{E9A490C4-537E-4D24-9402-8C730D00E515}" destId="{FBFB8A4A-E251-499E-9C6E-6E21ED0E6CBB}" srcOrd="1" destOrd="0" parTransId="{070CC682-F76D-4727-A102-04C0E1FAB743}" sibTransId="{EEF8A7F5-877D-4475-95DC-A54A28F05CA9}"/>
    <dgm:cxn modelId="{7D61A0EA-F7AD-4D92-B2E9-D523BD18F979}" type="presOf" srcId="{3B172E8F-E395-42CF-87D7-1052B5195AF7}" destId="{B18A8372-09F4-4BEF-ADDC-02979B1379B1}" srcOrd="1" destOrd="0" presId="urn:microsoft.com/office/officeart/2005/8/layout/hierarchy3"/>
    <dgm:cxn modelId="{CC65E4CB-F1D0-4209-98E7-E28D7D26DBC2}" type="presOf" srcId="{4EF3EF1F-A63A-47BC-B5B2-E979FAE8669A}" destId="{680C9777-AA1B-49EE-8F7F-4EC2D2C69B91}" srcOrd="0" destOrd="0" presId="urn:microsoft.com/office/officeart/2005/8/layout/hierarchy3"/>
    <dgm:cxn modelId="{A4CB15ED-2306-4E9E-B138-F967A74125E7}" type="presOf" srcId="{B31AB32D-D30D-420A-B75D-FF7091E2942E}" destId="{DFB2A8CD-B99E-4DC6-AD75-8A0915D031B7}" srcOrd="0" destOrd="0" presId="urn:microsoft.com/office/officeart/2005/8/layout/hierarchy3"/>
    <dgm:cxn modelId="{1F1E677B-7E59-42DE-9FA4-5D2E0D7C7B50}" type="presOf" srcId="{CD85712A-AD20-42DE-A3E2-C0B919B005FA}" destId="{342F841B-6511-42CD-AE8C-DCC79124B10D}" srcOrd="1" destOrd="0" presId="urn:microsoft.com/office/officeart/2005/8/layout/hierarchy3"/>
    <dgm:cxn modelId="{AF2FBCBF-CA8C-4043-955C-20EBF050C645}" type="presOf" srcId="{C72555E6-96C6-418E-B318-F45C7E9CF8F1}" destId="{97F1B23E-DE77-4AB1-9B44-DA004D480287}" srcOrd="0" destOrd="0" presId="urn:microsoft.com/office/officeart/2005/8/layout/hierarchy3"/>
    <dgm:cxn modelId="{C73DFC21-EF73-4570-B4D3-DA83E6435858}" type="presParOf" srcId="{A9EDA274-AF4E-4F42-943B-F98B2D82F135}" destId="{1150BA84-5CCD-4811-94AE-82296FD23BF0}" srcOrd="0" destOrd="0" presId="urn:microsoft.com/office/officeart/2005/8/layout/hierarchy3"/>
    <dgm:cxn modelId="{68E83D1F-29CE-4D21-8DE0-62362E3D9043}" type="presParOf" srcId="{1150BA84-5CCD-4811-94AE-82296FD23BF0}" destId="{BA4AEFBD-7FE6-43EF-B552-A23264EE9EEC}" srcOrd="0" destOrd="0" presId="urn:microsoft.com/office/officeart/2005/8/layout/hierarchy3"/>
    <dgm:cxn modelId="{26595862-E591-49B4-8689-81B2FF964F12}" type="presParOf" srcId="{BA4AEFBD-7FE6-43EF-B552-A23264EE9EEC}" destId="{29C88C8B-8655-4EE1-B5BB-2F6509FB6090}" srcOrd="0" destOrd="0" presId="urn:microsoft.com/office/officeart/2005/8/layout/hierarchy3"/>
    <dgm:cxn modelId="{67E4C199-B650-4012-BB53-D1720BFAEEA5}" type="presParOf" srcId="{BA4AEFBD-7FE6-43EF-B552-A23264EE9EEC}" destId="{342F841B-6511-42CD-AE8C-DCC79124B10D}" srcOrd="1" destOrd="0" presId="urn:microsoft.com/office/officeart/2005/8/layout/hierarchy3"/>
    <dgm:cxn modelId="{91A90F86-59BD-4C3D-8375-19E588BBCDE1}" type="presParOf" srcId="{1150BA84-5CCD-4811-94AE-82296FD23BF0}" destId="{368A006A-AAF7-4946-A959-E4B3A0CC966F}" srcOrd="1" destOrd="0" presId="urn:microsoft.com/office/officeart/2005/8/layout/hierarchy3"/>
    <dgm:cxn modelId="{769F57B9-EEB0-44B2-9258-C56ADD03BD7E}" type="presParOf" srcId="{368A006A-AAF7-4946-A959-E4B3A0CC966F}" destId="{9CAD1B57-A996-42A1-B26A-12806A890AAC}" srcOrd="0" destOrd="0" presId="urn:microsoft.com/office/officeart/2005/8/layout/hierarchy3"/>
    <dgm:cxn modelId="{D6F3E240-B4CF-4267-92E0-300F586AEA70}" type="presParOf" srcId="{368A006A-AAF7-4946-A959-E4B3A0CC966F}" destId="{1CFBC5AF-4398-4E19-8082-C604F60CB11C}" srcOrd="1" destOrd="0" presId="urn:microsoft.com/office/officeart/2005/8/layout/hierarchy3"/>
    <dgm:cxn modelId="{0E4E6484-FA2D-4D96-95F1-5282AEEF058E}" type="presParOf" srcId="{368A006A-AAF7-4946-A959-E4B3A0CC966F}" destId="{D5E47F21-CDB1-45F0-ADDC-EACEA44390B7}" srcOrd="2" destOrd="0" presId="urn:microsoft.com/office/officeart/2005/8/layout/hierarchy3"/>
    <dgm:cxn modelId="{80194ECC-AEBA-49C4-9554-241B57B7E454}" type="presParOf" srcId="{368A006A-AAF7-4946-A959-E4B3A0CC966F}" destId="{97F1B23E-DE77-4AB1-9B44-DA004D480287}" srcOrd="3" destOrd="0" presId="urn:microsoft.com/office/officeart/2005/8/layout/hierarchy3"/>
    <dgm:cxn modelId="{4DD213BA-CDAB-4E16-8F4C-81706C57BC6F}" type="presParOf" srcId="{368A006A-AAF7-4946-A959-E4B3A0CC966F}" destId="{680C9777-AA1B-49EE-8F7F-4EC2D2C69B91}" srcOrd="4" destOrd="0" presId="urn:microsoft.com/office/officeart/2005/8/layout/hierarchy3"/>
    <dgm:cxn modelId="{947CC717-43DF-41A0-8291-86E28AEB3FC8}" type="presParOf" srcId="{368A006A-AAF7-4946-A959-E4B3A0CC966F}" destId="{1BBAD303-DF3E-475F-8A6D-12D82F9F7981}" srcOrd="5" destOrd="0" presId="urn:microsoft.com/office/officeart/2005/8/layout/hierarchy3"/>
    <dgm:cxn modelId="{08D7FEAA-5E66-4F59-8D4A-04306C7BD0F3}" type="presParOf" srcId="{368A006A-AAF7-4946-A959-E4B3A0CC966F}" destId="{DFB2A8CD-B99E-4DC6-AD75-8A0915D031B7}" srcOrd="6" destOrd="0" presId="urn:microsoft.com/office/officeart/2005/8/layout/hierarchy3"/>
    <dgm:cxn modelId="{3B56BD34-9A41-4BB7-8AA5-265A71261BE6}" type="presParOf" srcId="{368A006A-AAF7-4946-A959-E4B3A0CC966F}" destId="{E5A5024E-4C56-40B7-9B39-7398A8335219}" srcOrd="7" destOrd="0" presId="urn:microsoft.com/office/officeart/2005/8/layout/hierarchy3"/>
    <dgm:cxn modelId="{EA6AE2C2-9132-4D8F-AFFA-A8B510209503}" type="presParOf" srcId="{368A006A-AAF7-4946-A959-E4B3A0CC966F}" destId="{13738981-A28C-4F71-A8E7-F9007FB01134}" srcOrd="8" destOrd="0" presId="urn:microsoft.com/office/officeart/2005/8/layout/hierarchy3"/>
    <dgm:cxn modelId="{31BD4F96-4D28-4102-92E3-A958A79CBBCE}" type="presParOf" srcId="{368A006A-AAF7-4946-A959-E4B3A0CC966F}" destId="{1607176D-6631-4B1E-9E59-6FC593DCCBF3}" srcOrd="9" destOrd="0" presId="urn:microsoft.com/office/officeart/2005/8/layout/hierarchy3"/>
    <dgm:cxn modelId="{F96FDB8B-EEAB-4CC8-8A4D-B006682B2749}" type="presParOf" srcId="{A9EDA274-AF4E-4F42-943B-F98B2D82F135}" destId="{2D38F718-A45E-44D2-9408-3D268609A112}" srcOrd="1" destOrd="0" presId="urn:microsoft.com/office/officeart/2005/8/layout/hierarchy3"/>
    <dgm:cxn modelId="{33ABC01C-2D95-44E7-BED0-3358C15AF5FC}" type="presParOf" srcId="{2D38F718-A45E-44D2-9408-3D268609A112}" destId="{49814ACD-4FAC-4F98-A053-F8B8428F0BC5}" srcOrd="0" destOrd="0" presId="urn:microsoft.com/office/officeart/2005/8/layout/hierarchy3"/>
    <dgm:cxn modelId="{7CD90A7B-1315-4DC6-A4E6-E7D9E4CDA224}" type="presParOf" srcId="{49814ACD-4FAC-4F98-A053-F8B8428F0BC5}" destId="{9204DA11-F3DA-4B86-8CCD-03B05E8BF53D}" srcOrd="0" destOrd="0" presId="urn:microsoft.com/office/officeart/2005/8/layout/hierarchy3"/>
    <dgm:cxn modelId="{8C84AD1B-0996-4A17-865C-0B65909E82CD}" type="presParOf" srcId="{49814ACD-4FAC-4F98-A053-F8B8428F0BC5}" destId="{97C625E3-BC17-4B79-8A8D-CDE119B3DE4C}" srcOrd="1" destOrd="0" presId="urn:microsoft.com/office/officeart/2005/8/layout/hierarchy3"/>
    <dgm:cxn modelId="{62622F30-2994-457D-B171-37AF4D519667}" type="presParOf" srcId="{2D38F718-A45E-44D2-9408-3D268609A112}" destId="{7DB10569-1AF2-45CC-B644-050F5951FAE4}" srcOrd="1" destOrd="0" presId="urn:microsoft.com/office/officeart/2005/8/layout/hierarchy3"/>
    <dgm:cxn modelId="{76F819AC-1A3A-424E-BAC9-BC58ECC4C558}" type="presParOf" srcId="{7DB10569-1AF2-45CC-B644-050F5951FAE4}" destId="{0CEBFE54-A348-4E2D-A1CC-54FE34E7E3F7}" srcOrd="0" destOrd="0" presId="urn:microsoft.com/office/officeart/2005/8/layout/hierarchy3"/>
    <dgm:cxn modelId="{6DE1FDA4-A799-4EB8-8F08-82D386F87023}" type="presParOf" srcId="{7DB10569-1AF2-45CC-B644-050F5951FAE4}" destId="{A3945B5C-DAE0-46B8-B867-2C20D6DBCAFC}" srcOrd="1" destOrd="0" presId="urn:microsoft.com/office/officeart/2005/8/layout/hierarchy3"/>
    <dgm:cxn modelId="{D0206A8A-EDA4-462D-BF02-C9157C3FFD7C}" type="presParOf" srcId="{7DB10569-1AF2-45CC-B644-050F5951FAE4}" destId="{5C5DD57A-93DE-447C-A135-018CF0A9A003}" srcOrd="2" destOrd="0" presId="urn:microsoft.com/office/officeart/2005/8/layout/hierarchy3"/>
    <dgm:cxn modelId="{46EE66C1-9DD3-4F38-9765-889285DDAF5A}" type="presParOf" srcId="{7DB10569-1AF2-45CC-B644-050F5951FAE4}" destId="{0D589D68-68EB-4C7B-A60C-4F6A2E6244B4}" srcOrd="3" destOrd="0" presId="urn:microsoft.com/office/officeart/2005/8/layout/hierarchy3"/>
    <dgm:cxn modelId="{CC81D4E8-84BF-4DC0-9A4F-78458BF14FA4}" type="presParOf" srcId="{7DB10569-1AF2-45CC-B644-050F5951FAE4}" destId="{0CCEB201-6C2D-490E-BEE7-1D3CE0359EF3}" srcOrd="4" destOrd="0" presId="urn:microsoft.com/office/officeart/2005/8/layout/hierarchy3"/>
    <dgm:cxn modelId="{0FF698DC-5C04-4BC5-BE22-6FD646015640}" type="presParOf" srcId="{7DB10569-1AF2-45CC-B644-050F5951FAE4}" destId="{7543A368-3E4F-4980-8E3D-0D110F3A02A5}" srcOrd="5" destOrd="0" presId="urn:microsoft.com/office/officeart/2005/8/layout/hierarchy3"/>
    <dgm:cxn modelId="{DEEDEF8E-D8B4-40BF-9D80-E7F9AB1837D9}" type="presParOf" srcId="{7DB10569-1AF2-45CC-B644-050F5951FAE4}" destId="{FBAE8228-679B-4D6F-9025-91954CB074BF}" srcOrd="6" destOrd="0" presId="urn:microsoft.com/office/officeart/2005/8/layout/hierarchy3"/>
    <dgm:cxn modelId="{55DB1DE5-A77A-4BB1-AAD8-42BB1487B6ED}" type="presParOf" srcId="{7DB10569-1AF2-45CC-B644-050F5951FAE4}" destId="{0E8E416F-E27E-419D-BED5-F0C96B95667B}" srcOrd="7" destOrd="0" presId="urn:microsoft.com/office/officeart/2005/8/layout/hierarchy3"/>
    <dgm:cxn modelId="{98633D6E-3A5A-4C7A-8E05-AE6A83B3B97B}" type="presParOf" srcId="{7DB10569-1AF2-45CC-B644-050F5951FAE4}" destId="{E953E07B-2C16-4C68-A70D-B9A7AB3C388D}" srcOrd="8" destOrd="0" presId="urn:microsoft.com/office/officeart/2005/8/layout/hierarchy3"/>
    <dgm:cxn modelId="{1025E0C6-905D-482B-A1C0-C7516A3A4EF0}" type="presParOf" srcId="{7DB10569-1AF2-45CC-B644-050F5951FAE4}" destId="{C10B06DA-55D0-41E9-A048-72D54A62436A}" srcOrd="9" destOrd="0" presId="urn:microsoft.com/office/officeart/2005/8/layout/hierarchy3"/>
    <dgm:cxn modelId="{8750A356-2D0B-4F76-BB54-E84EC6469E1B}" type="presParOf" srcId="{7DB10569-1AF2-45CC-B644-050F5951FAE4}" destId="{8996270B-A6EF-496B-9C6D-CE8AEA0596FF}" srcOrd="10" destOrd="0" presId="urn:microsoft.com/office/officeart/2005/8/layout/hierarchy3"/>
    <dgm:cxn modelId="{CF45A57A-A86D-4C3A-80DB-55A8DF3605E4}" type="presParOf" srcId="{7DB10569-1AF2-45CC-B644-050F5951FAE4}" destId="{C234A675-846A-4DD2-ADA5-A4E5F73C6F9E}" srcOrd="11" destOrd="0" presId="urn:microsoft.com/office/officeart/2005/8/layout/hierarchy3"/>
    <dgm:cxn modelId="{2B4200FF-9145-4186-90C6-CA4815CAC8A4}" type="presParOf" srcId="{A9EDA274-AF4E-4F42-943B-F98B2D82F135}" destId="{3DED7549-840E-4053-9C97-F701EB52B168}" srcOrd="2" destOrd="0" presId="urn:microsoft.com/office/officeart/2005/8/layout/hierarchy3"/>
    <dgm:cxn modelId="{4249BD5F-E20A-4342-8EAA-5854E32011BF}" type="presParOf" srcId="{3DED7549-840E-4053-9C97-F701EB52B168}" destId="{F6BC7A0D-4BFA-4FF3-8A2B-7A540BA01898}" srcOrd="0" destOrd="0" presId="urn:microsoft.com/office/officeart/2005/8/layout/hierarchy3"/>
    <dgm:cxn modelId="{CADF3077-4F3B-4450-8C1C-E552121ADFF3}" type="presParOf" srcId="{F6BC7A0D-4BFA-4FF3-8A2B-7A540BA01898}" destId="{75C5159C-25C9-4998-91A2-B5B75FD9EC42}" srcOrd="0" destOrd="0" presId="urn:microsoft.com/office/officeart/2005/8/layout/hierarchy3"/>
    <dgm:cxn modelId="{911F74C1-BBF4-4ED6-91A3-276C3F821D68}" type="presParOf" srcId="{F6BC7A0D-4BFA-4FF3-8A2B-7A540BA01898}" destId="{AA1D4323-5B59-419C-BFC0-A4FD9DE1CEB0}" srcOrd="1" destOrd="0" presId="urn:microsoft.com/office/officeart/2005/8/layout/hierarchy3"/>
    <dgm:cxn modelId="{172BC969-9045-4C1F-900A-A81CCF541A36}" type="presParOf" srcId="{3DED7549-840E-4053-9C97-F701EB52B168}" destId="{BF369D33-D50A-4EFB-827C-94ABA949716F}" srcOrd="1" destOrd="0" presId="urn:microsoft.com/office/officeart/2005/8/layout/hierarchy3"/>
    <dgm:cxn modelId="{974CEA19-18F9-4AB3-9F2E-80D5C2DAD59E}" type="presParOf" srcId="{BF369D33-D50A-4EFB-827C-94ABA949716F}" destId="{36561B6D-1AF0-4682-98B2-43730250C417}" srcOrd="0" destOrd="0" presId="urn:microsoft.com/office/officeart/2005/8/layout/hierarchy3"/>
    <dgm:cxn modelId="{1EE5D9C4-A634-4705-BCA8-22698A030A1B}" type="presParOf" srcId="{BF369D33-D50A-4EFB-827C-94ABA949716F}" destId="{BB57B1D9-A6EC-4B35-9B4C-18E613D92729}" srcOrd="1" destOrd="0" presId="urn:microsoft.com/office/officeart/2005/8/layout/hierarchy3"/>
    <dgm:cxn modelId="{B0A1B3BC-D012-4FE3-8B41-091ED86E1940}" type="presParOf" srcId="{A9EDA274-AF4E-4F42-943B-F98B2D82F135}" destId="{0AB68828-1418-434C-8162-80E5F18231E2}" srcOrd="3" destOrd="0" presId="urn:microsoft.com/office/officeart/2005/8/layout/hierarchy3"/>
    <dgm:cxn modelId="{66279751-D879-414B-B567-78781C80D5B9}" type="presParOf" srcId="{0AB68828-1418-434C-8162-80E5F18231E2}" destId="{003BD1B4-8BB0-4D25-8C4C-675AED666237}" srcOrd="0" destOrd="0" presId="urn:microsoft.com/office/officeart/2005/8/layout/hierarchy3"/>
    <dgm:cxn modelId="{012C5214-4BDF-43EC-A01E-BBC8302E9FA3}" type="presParOf" srcId="{003BD1B4-8BB0-4D25-8C4C-675AED666237}" destId="{23612EB5-256E-430E-8A59-1C38007EDD4E}" srcOrd="0" destOrd="0" presId="urn:microsoft.com/office/officeart/2005/8/layout/hierarchy3"/>
    <dgm:cxn modelId="{010B4608-46D4-46FA-9A91-48EC8D180753}" type="presParOf" srcId="{003BD1B4-8BB0-4D25-8C4C-675AED666237}" destId="{B18A8372-09F4-4BEF-ADDC-02979B1379B1}" srcOrd="1" destOrd="0" presId="urn:microsoft.com/office/officeart/2005/8/layout/hierarchy3"/>
    <dgm:cxn modelId="{82B7367C-E35D-453D-8868-96CE8E18FDBB}" type="presParOf" srcId="{0AB68828-1418-434C-8162-80E5F18231E2}" destId="{9190F205-68B1-44C1-BF93-7D09904D0674}" srcOrd="1" destOrd="0" presId="urn:microsoft.com/office/officeart/2005/8/layout/hierarchy3"/>
    <dgm:cxn modelId="{9DBE94E3-DE37-496A-9399-C9824BA17EF3}" type="presParOf" srcId="{9190F205-68B1-44C1-BF93-7D09904D0674}" destId="{5E405D4F-51EF-4A30-9C40-076463757329}" srcOrd="0" destOrd="0" presId="urn:microsoft.com/office/officeart/2005/8/layout/hierarchy3"/>
    <dgm:cxn modelId="{769A0525-222F-443E-B640-47CCDA35248B}" type="presParOf" srcId="{9190F205-68B1-44C1-BF93-7D09904D0674}" destId="{A03FBF10-7175-4868-AAE9-2BFB431401C0}" srcOrd="1" destOrd="0" presId="urn:microsoft.com/office/officeart/2005/8/layout/hierarchy3"/>
    <dgm:cxn modelId="{396041D2-BEA1-45E4-AAA5-419FF2E7E509}" type="presParOf" srcId="{9190F205-68B1-44C1-BF93-7D09904D0674}" destId="{FE2EDD36-0A90-431B-A117-6AB1F9A566AD}" srcOrd="2" destOrd="0" presId="urn:microsoft.com/office/officeart/2005/8/layout/hierarchy3"/>
    <dgm:cxn modelId="{8F3F776A-F469-44AE-8DC8-41C62CB41FFD}" type="presParOf" srcId="{9190F205-68B1-44C1-BF93-7D09904D0674}" destId="{AC8C1048-A8F7-4933-BE03-1CB8FED23EA4}" srcOrd="3" destOrd="0" presId="urn:microsoft.com/office/officeart/2005/8/layout/hierarchy3"/>
    <dgm:cxn modelId="{B97526A9-2E03-4CE2-883E-F0B30E6F4E25}" type="presParOf" srcId="{9190F205-68B1-44C1-BF93-7D09904D0674}" destId="{E0F650C2-C44E-4810-B297-BF394204B256}" srcOrd="4" destOrd="0" presId="urn:microsoft.com/office/officeart/2005/8/layout/hierarchy3"/>
    <dgm:cxn modelId="{19A9AB0B-467C-43FE-80F4-AFC9EF981D4C}" type="presParOf" srcId="{9190F205-68B1-44C1-BF93-7D09904D0674}" destId="{C9747989-975A-4287-A3C6-34EEE3338FA8}" srcOrd="5" destOrd="0" presId="urn:microsoft.com/office/officeart/2005/8/layout/hierarchy3"/>
    <dgm:cxn modelId="{E3448CF9-75C1-4BFC-9789-B684C8F44065}" type="presParOf" srcId="{9190F205-68B1-44C1-BF93-7D09904D0674}" destId="{BF4BB7AF-A3D3-4583-857F-F5DBF956EC09}" srcOrd="6" destOrd="0" presId="urn:microsoft.com/office/officeart/2005/8/layout/hierarchy3"/>
    <dgm:cxn modelId="{FDFBBFC5-10FF-44DF-891D-A222C9A77F5A}" type="presParOf" srcId="{9190F205-68B1-44C1-BF93-7D09904D0674}" destId="{95CD3AED-EDF2-4BF8-99EF-F86FB05B53AA}" srcOrd="7" destOrd="0" presId="urn:microsoft.com/office/officeart/2005/8/layout/hierarchy3"/>
    <dgm:cxn modelId="{56AC861E-B268-4784-8C15-41481A3921A6}" type="presParOf" srcId="{9190F205-68B1-44C1-BF93-7D09904D0674}" destId="{2A2F7065-612B-4A22-B947-BF6F6D6613A4}" srcOrd="8" destOrd="0" presId="urn:microsoft.com/office/officeart/2005/8/layout/hierarchy3"/>
    <dgm:cxn modelId="{8B9C2F47-3D2A-46AB-9C01-C00AABB15416}" type="presParOf" srcId="{9190F205-68B1-44C1-BF93-7D09904D0674}" destId="{3C04195E-9622-4F16-A76C-DAF3E550F3BF}" srcOrd="9" destOrd="0" presId="urn:microsoft.com/office/officeart/2005/8/layout/hierarchy3"/>
    <dgm:cxn modelId="{FE67FF21-0BD5-4FCE-80CC-C0571EF88C08}" type="presParOf" srcId="{9190F205-68B1-44C1-BF93-7D09904D0674}" destId="{5B1F979F-8BB9-43F5-AFE5-D0E698B30F52}" srcOrd="10" destOrd="0" presId="urn:microsoft.com/office/officeart/2005/8/layout/hierarchy3"/>
    <dgm:cxn modelId="{2007BB25-A61A-4E0D-9BD8-4E1C48AA6DEC}" type="presParOf" srcId="{9190F205-68B1-44C1-BF93-7D09904D0674}" destId="{0E85B8D1-C08C-4E45-8674-4104FF93F8AB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2.1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2.2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Klastry turystyczne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2.3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2.4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48D8909B-3E6C-4730-AE74-0A714898CD18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Zabytki</a:t>
          </a:r>
        </a:p>
        <a:p>
          <a:r>
            <a:rPr lang="pl-PL"/>
            <a:t>(liczba)</a:t>
          </a:r>
        </a:p>
      </dgm:t>
    </dgm:pt>
    <dgm:pt modelId="{DD8E7A1B-9C21-422A-8BC9-0211B4A4ED83}" type="parTrans" cxnId="{3F307E50-8EC0-4930-A1F6-6220F97F428D}">
      <dgm:prSet/>
      <dgm:spPr/>
      <dgm:t>
        <a:bodyPr/>
        <a:lstStyle/>
        <a:p>
          <a:endParaRPr lang="pl-PL"/>
        </a:p>
      </dgm:t>
    </dgm:pt>
    <dgm:pt modelId="{BB41CC7A-908B-410C-996E-4BFF0BD74D18}" type="sibTrans" cxnId="{3F307E50-8EC0-4930-A1F6-6220F97F428D}">
      <dgm:prSet/>
      <dgm:spPr/>
      <dgm:t>
        <a:bodyPr/>
        <a:lstStyle/>
        <a:p>
          <a:endParaRPr lang="pl-PL"/>
        </a:p>
      </dgm:t>
    </dgm:pt>
    <dgm:pt modelId="{3A622D8A-C98E-49F4-86EA-A26B75654C3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Zabytki </a:t>
          </a:r>
        </a:p>
        <a:p>
          <a:r>
            <a:rPr lang="pl-PL"/>
            <a:t>(kwota)</a:t>
          </a:r>
        </a:p>
      </dgm:t>
    </dgm:pt>
    <dgm:pt modelId="{D538EF45-E43D-4CBC-AA25-8E601784F6BB}" type="parTrans" cxnId="{20A53BD1-F369-44D9-BA16-0790149254AF}">
      <dgm:prSet/>
      <dgm:spPr/>
      <dgm:t>
        <a:bodyPr/>
        <a:lstStyle/>
        <a:p>
          <a:endParaRPr lang="pl-PL"/>
        </a:p>
      </dgm:t>
    </dgm:pt>
    <dgm:pt modelId="{8A486BE8-5CBC-4A20-8F66-253971EDA60E}" type="sibTrans" cxnId="{20A53BD1-F369-44D9-BA16-0790149254AF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Infrastruktura turystyczna i sportowo-rekreacyjna (liczba obiektów)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Atrakcje turystyczne</a:t>
          </a:r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F4D219C6-4F5E-4545-B855-16F61F7ED569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Infrastruktura turystyczna i sportowo-rekreacyjna (kwota wsparcia)</a:t>
          </a:r>
        </a:p>
      </dgm:t>
    </dgm:pt>
    <dgm:pt modelId="{69C7D8F9-F121-4C07-9F7E-747832B0C4A4}" type="parTrans" cxnId="{B09D5B90-7B61-4B78-ADD0-441336E1D3E5}">
      <dgm:prSet/>
      <dgm:spPr/>
      <dgm:t>
        <a:bodyPr/>
        <a:lstStyle/>
        <a:p>
          <a:endParaRPr lang="pl-PL"/>
        </a:p>
      </dgm:t>
    </dgm:pt>
    <dgm:pt modelId="{77374BB1-8C0A-4C62-ADB9-14C0A5B340C4}" type="sibTrans" cxnId="{B09D5B90-7B61-4B78-ADD0-441336E1D3E5}">
      <dgm:prSet/>
      <dgm:spPr/>
      <dgm:t>
        <a:bodyPr/>
        <a:lstStyle/>
        <a:p>
          <a:endParaRPr lang="pl-PL"/>
        </a:p>
      </dgm:t>
    </dgm:pt>
    <dgm:pt modelId="{752C2C1E-3FD8-4C48-806C-3545BB76601E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Ćwiczący</a:t>
          </a:r>
        </a:p>
      </dgm:t>
    </dgm:pt>
    <dgm:pt modelId="{E89C3689-EFCD-4949-9E2C-FD2744C8ED43}" type="parTrans" cxnId="{F666099C-1631-457B-9174-2CFF671FB091}">
      <dgm:prSet/>
      <dgm:spPr/>
      <dgm:t>
        <a:bodyPr/>
        <a:lstStyle/>
        <a:p>
          <a:endParaRPr lang="pl-PL"/>
        </a:p>
      </dgm:t>
    </dgm:pt>
    <dgm:pt modelId="{3209D797-0FD0-485C-8CA5-579596085BC1}" type="sibTrans" cxnId="{F666099C-1631-457B-9174-2CFF671FB091}">
      <dgm:prSet/>
      <dgm:spPr/>
      <dgm:t>
        <a:bodyPr/>
        <a:lstStyle/>
        <a:p>
          <a:endParaRPr lang="pl-PL"/>
        </a:p>
      </dgm:t>
    </dgm:pt>
    <dgm:pt modelId="{2E5A4391-AE24-49E2-AF9F-D90B4DA3A64E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Obiekty noclegowe</a:t>
          </a:r>
        </a:p>
      </dgm:t>
    </dgm:pt>
    <dgm:pt modelId="{899B32F3-7520-41B6-BC23-B32F26D1E680}" type="parTrans" cxnId="{E18F6BE4-B55E-4666-B7AF-8E01626629BE}">
      <dgm:prSet/>
      <dgm:spPr/>
      <dgm:t>
        <a:bodyPr/>
        <a:lstStyle/>
        <a:p>
          <a:endParaRPr lang="pl-PL"/>
        </a:p>
      </dgm:t>
    </dgm:pt>
    <dgm:pt modelId="{75B4FB5F-C3F1-4998-AA48-62729895129E}" type="sibTrans" cxnId="{E18F6BE4-B55E-4666-B7AF-8E01626629BE}">
      <dgm:prSet/>
      <dgm:spPr/>
      <dgm:t>
        <a:bodyPr/>
        <a:lstStyle/>
        <a:p>
          <a:endParaRPr lang="pl-PL"/>
        </a:p>
      </dgm:t>
    </dgm:pt>
    <dgm:pt modelId="{C61B34BE-6E5B-4D39-ABAE-BE797E494023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Miejsca w obiektach noclegowych</a:t>
          </a:r>
        </a:p>
      </dgm:t>
    </dgm:pt>
    <dgm:pt modelId="{BADA937D-6EE9-4A47-98B4-2624187FCBA3}" type="parTrans" cxnId="{D43A927A-A826-46C7-888A-EE05D6E74F45}">
      <dgm:prSet/>
      <dgm:spPr/>
      <dgm:t>
        <a:bodyPr/>
        <a:lstStyle/>
        <a:p>
          <a:endParaRPr lang="pl-PL"/>
        </a:p>
      </dgm:t>
    </dgm:pt>
    <dgm:pt modelId="{D66987EC-1CDC-4492-918F-F26BC415A462}" type="sibTrans" cxnId="{D43A927A-A826-46C7-888A-EE05D6E74F45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9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1" presStyleCnt="9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2" presStyleCnt="9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99988E-26BB-4950-BE5E-2609CF079E5F}" type="pres">
      <dgm:prSet presAssocID="{69C7D8F9-F121-4C07-9F7E-747832B0C4A4}" presName="Name13" presStyleLbl="parChTrans1D2" presStyleIdx="3" presStyleCnt="9"/>
      <dgm:spPr/>
      <dgm:t>
        <a:bodyPr/>
        <a:lstStyle/>
        <a:p>
          <a:endParaRPr lang="pl-PL"/>
        </a:p>
      </dgm:t>
    </dgm:pt>
    <dgm:pt modelId="{E19F39CE-F073-4107-9278-8304488A085A}" type="pres">
      <dgm:prSet presAssocID="{F4D219C6-4F5E-4545-B855-16F61F7ED569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5D1DA8-056A-4010-816E-279077E257D8}" type="pres">
      <dgm:prSet presAssocID="{E89C3689-EFCD-4949-9E2C-FD2744C8ED43}" presName="Name13" presStyleLbl="parChTrans1D2" presStyleIdx="4" presStyleCnt="9"/>
      <dgm:spPr/>
      <dgm:t>
        <a:bodyPr/>
        <a:lstStyle/>
        <a:p>
          <a:endParaRPr lang="pl-PL"/>
        </a:p>
      </dgm:t>
    </dgm:pt>
    <dgm:pt modelId="{9A5B7F96-A347-4D9F-BC0D-6953719B0E43}" type="pres">
      <dgm:prSet presAssocID="{752C2C1E-3FD8-4C48-806C-3545BB76601E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00432D-2992-4539-8390-A073BAE922FC}" type="pres">
      <dgm:prSet presAssocID="{899B32F3-7520-41B6-BC23-B32F26D1E680}" presName="Name13" presStyleLbl="parChTrans1D2" presStyleIdx="5" presStyleCnt="9"/>
      <dgm:spPr/>
      <dgm:t>
        <a:bodyPr/>
        <a:lstStyle/>
        <a:p>
          <a:endParaRPr lang="pl-PL"/>
        </a:p>
      </dgm:t>
    </dgm:pt>
    <dgm:pt modelId="{4988CC2E-BDEA-4108-9028-12405072CB31}" type="pres">
      <dgm:prSet presAssocID="{2E5A4391-AE24-49E2-AF9F-D90B4DA3A64E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2BA8AD5-1A07-44B2-81B4-171A36DD2F68}" type="pres">
      <dgm:prSet presAssocID="{BADA937D-6EE9-4A47-98B4-2624187FCBA3}" presName="Name13" presStyleLbl="parChTrans1D2" presStyleIdx="6" presStyleCnt="9"/>
      <dgm:spPr/>
      <dgm:t>
        <a:bodyPr/>
        <a:lstStyle/>
        <a:p>
          <a:endParaRPr lang="pl-PL"/>
        </a:p>
      </dgm:t>
    </dgm:pt>
    <dgm:pt modelId="{F0D0DFBB-90CD-4A30-8B40-577B56231364}" type="pres">
      <dgm:prSet presAssocID="{C61B34BE-6E5B-4D39-ABAE-BE797E494023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FE2EDD36-0A90-431B-A117-6AB1F9A566AD}" type="pres">
      <dgm:prSet presAssocID="{DD8E7A1B-9C21-422A-8BC9-0211B4A4ED83}" presName="Name13" presStyleLbl="parChTrans1D2" presStyleIdx="7" presStyleCnt="9"/>
      <dgm:spPr/>
      <dgm:t>
        <a:bodyPr/>
        <a:lstStyle/>
        <a:p>
          <a:endParaRPr lang="pl-PL"/>
        </a:p>
      </dgm:t>
    </dgm:pt>
    <dgm:pt modelId="{AC8C1048-A8F7-4933-BE03-1CB8FED23EA4}" type="pres">
      <dgm:prSet presAssocID="{48D8909B-3E6C-4730-AE74-0A714898CD18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4BB7AF-A3D3-4583-857F-F5DBF956EC09}" type="pres">
      <dgm:prSet presAssocID="{D538EF45-E43D-4CBC-AA25-8E601784F6BB}" presName="Name13" presStyleLbl="parChTrans1D2" presStyleIdx="8" presStyleCnt="9"/>
      <dgm:spPr/>
      <dgm:t>
        <a:bodyPr/>
        <a:lstStyle/>
        <a:p>
          <a:endParaRPr lang="pl-PL"/>
        </a:p>
      </dgm:t>
    </dgm:pt>
    <dgm:pt modelId="{95CD3AED-EDF2-4BF8-99EF-F86FB05B53AA}" type="pres">
      <dgm:prSet presAssocID="{3A622D8A-C98E-49F4-86EA-A26B75654C31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C0A508C-02E0-4EFD-9D92-B1E9AAF92CFC}" type="presOf" srcId="{F22A8DE8-EAED-4A17-BA71-244F7B27C675}" destId="{BB57B1D9-A6EC-4B35-9B4C-18E613D92729}" srcOrd="0" destOrd="0" presId="urn:microsoft.com/office/officeart/2005/8/layout/hierarchy3"/>
    <dgm:cxn modelId="{E18F6BE4-B55E-4666-B7AF-8E01626629BE}" srcId="{9655F918-563A-45BF-B751-8A8EF1574FFC}" destId="{2E5A4391-AE24-49E2-AF9F-D90B4DA3A64E}" srcOrd="3" destOrd="0" parTransId="{899B32F3-7520-41B6-BC23-B32F26D1E680}" sibTransId="{75B4FB5F-C3F1-4998-AA48-62729895129E}"/>
    <dgm:cxn modelId="{D73711FE-D061-49FF-AF8E-51E4FB267119}" type="presOf" srcId="{9655F918-563A-45BF-B751-8A8EF1574FFC}" destId="{AA1D4323-5B59-419C-BFC0-A4FD9DE1CEB0}" srcOrd="1" destOrd="0" presId="urn:microsoft.com/office/officeart/2005/8/layout/hierarchy3"/>
    <dgm:cxn modelId="{52A30D7E-F745-4212-9917-EBBE05165201}" type="presOf" srcId="{48D8909B-3E6C-4730-AE74-0A714898CD18}" destId="{AC8C1048-A8F7-4933-BE03-1CB8FED23EA4}" srcOrd="0" destOrd="0" presId="urn:microsoft.com/office/officeart/2005/8/layout/hierarchy3"/>
    <dgm:cxn modelId="{5338ADD5-9ACA-4485-A7FC-27A50579D024}" type="presOf" srcId="{C4CEFC26-58AC-46A0-BB23-0E766D51388D}" destId="{36561B6D-1AF0-4682-98B2-43730250C417}" srcOrd="0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7B409C35-86FE-4AE1-B854-BB9870C3C07B}" type="presOf" srcId="{2AE9EC0F-88DD-4323-99F0-E465B6B7434A}" destId="{9CAD1B57-A996-42A1-B26A-12806A890AAC}" srcOrd="0" destOrd="0" presId="urn:microsoft.com/office/officeart/2005/8/layout/hierarchy3"/>
    <dgm:cxn modelId="{D9637076-1CFE-4DCD-8922-2B2050694CCF}" type="presOf" srcId="{E89C3689-EFCD-4949-9E2C-FD2744C8ED43}" destId="{435D1DA8-056A-4010-816E-279077E257D8}" srcOrd="0" destOrd="0" presId="urn:microsoft.com/office/officeart/2005/8/layout/hierarchy3"/>
    <dgm:cxn modelId="{392A2CF5-C848-42E9-B6D5-951FFC2E25B8}" type="presOf" srcId="{899B32F3-7520-41B6-BC23-B32F26D1E680}" destId="{BB00432D-2992-4539-8390-A073BAE922FC}" srcOrd="0" destOrd="0" presId="urn:microsoft.com/office/officeart/2005/8/layout/hierarchy3"/>
    <dgm:cxn modelId="{66A39EF2-E2C9-4813-B6F6-E873CBF9EB03}" type="presOf" srcId="{69C7D8F9-F121-4C07-9F7E-747832B0C4A4}" destId="{7999988E-26BB-4950-BE5E-2609CF079E5F}" srcOrd="0" destOrd="0" presId="urn:microsoft.com/office/officeart/2005/8/layout/hierarchy3"/>
    <dgm:cxn modelId="{3F307E50-8EC0-4930-A1F6-6220F97F428D}" srcId="{3B172E8F-E395-42CF-87D7-1052B5195AF7}" destId="{48D8909B-3E6C-4730-AE74-0A714898CD18}" srcOrd="0" destOrd="0" parTransId="{DD8E7A1B-9C21-422A-8BC9-0211B4A4ED83}" sibTransId="{BB41CC7A-908B-410C-996E-4BFF0BD74D18}"/>
    <dgm:cxn modelId="{70F27E24-2F8A-406F-A58D-51AAED3D3040}" type="presOf" srcId="{BADA937D-6EE9-4A47-98B4-2624187FCBA3}" destId="{A2BA8AD5-1A07-44B2-81B4-171A36DD2F68}" srcOrd="0" destOrd="0" presId="urn:microsoft.com/office/officeart/2005/8/layout/hierarchy3"/>
    <dgm:cxn modelId="{20A53BD1-F369-44D9-BA16-0790149254AF}" srcId="{3B172E8F-E395-42CF-87D7-1052B5195AF7}" destId="{3A622D8A-C98E-49F4-86EA-A26B75654C31}" srcOrd="1" destOrd="0" parTransId="{D538EF45-E43D-4CBC-AA25-8E601784F6BB}" sibTransId="{8A486BE8-5CBC-4A20-8F66-253971EDA60E}"/>
    <dgm:cxn modelId="{2BD8FDA8-4890-4B95-9479-89DF15EBB987}" type="presOf" srcId="{AC195404-F420-413E-9FD3-17401D6BE183}" destId="{A9EDA274-AF4E-4F42-943B-F98B2D82F135}" srcOrd="0" destOrd="0" presId="urn:microsoft.com/office/officeart/2005/8/layout/hierarchy3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977F07D6-CC93-46FA-BB7E-7A0FCD699792}" type="presOf" srcId="{35A84C4A-E84A-4EEA-9530-ABD643792EA2}" destId="{A3945B5C-DAE0-46B8-B867-2C20D6DBCAFC}" srcOrd="0" destOrd="0" presId="urn:microsoft.com/office/officeart/2005/8/layout/hierarchy3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E8F4E051-A8DB-4E98-9D97-9D0F8AADE9B2}" type="presOf" srcId="{DD8E7A1B-9C21-422A-8BC9-0211B4A4ED83}" destId="{FE2EDD36-0A90-431B-A117-6AB1F9A566AD}" srcOrd="0" destOrd="0" presId="urn:microsoft.com/office/officeart/2005/8/layout/hierarchy3"/>
    <dgm:cxn modelId="{B24C2DC9-C15A-4BB3-AE2F-9F4102D1CD66}" type="presOf" srcId="{CD85712A-AD20-42DE-A3E2-C0B919B005FA}" destId="{342F841B-6511-42CD-AE8C-DCC79124B10D}" srcOrd="1" destOrd="0" presId="urn:microsoft.com/office/officeart/2005/8/layout/hierarchy3"/>
    <dgm:cxn modelId="{BA0B8C60-7EB2-4192-96CC-A6F289D756D9}" type="presOf" srcId="{3A622D8A-C98E-49F4-86EA-A26B75654C31}" destId="{95CD3AED-EDF2-4BF8-99EF-F86FB05B53AA}" srcOrd="0" destOrd="0" presId="urn:microsoft.com/office/officeart/2005/8/layout/hierarchy3"/>
    <dgm:cxn modelId="{B7BA9753-6276-4705-BB08-95B0346A5B17}" type="presOf" srcId="{C61B34BE-6E5B-4D39-ABAE-BE797E494023}" destId="{F0D0DFBB-90CD-4A30-8B40-577B56231364}" srcOrd="0" destOrd="0" presId="urn:microsoft.com/office/officeart/2005/8/layout/hierarchy3"/>
    <dgm:cxn modelId="{CF621F56-848D-4A0C-A9C4-2CC5FD4BE688}" type="presOf" srcId="{CD85712A-AD20-42DE-A3E2-C0B919B005FA}" destId="{29C88C8B-8655-4EE1-B5BB-2F6509FB6090}" srcOrd="0" destOrd="0" presId="urn:microsoft.com/office/officeart/2005/8/layout/hierarchy3"/>
    <dgm:cxn modelId="{F666099C-1631-457B-9174-2CFF671FB091}" srcId="{9655F918-563A-45BF-B751-8A8EF1574FFC}" destId="{752C2C1E-3FD8-4C48-806C-3545BB76601E}" srcOrd="2" destOrd="0" parTransId="{E89C3689-EFCD-4949-9E2C-FD2744C8ED43}" sibTransId="{3209D797-0FD0-485C-8CA5-579596085BC1}"/>
    <dgm:cxn modelId="{B09D5B90-7B61-4B78-ADD0-441336E1D3E5}" srcId="{9655F918-563A-45BF-B751-8A8EF1574FFC}" destId="{F4D219C6-4F5E-4545-B855-16F61F7ED569}" srcOrd="1" destOrd="0" parTransId="{69C7D8F9-F121-4C07-9F7E-747832B0C4A4}" sibTransId="{77374BB1-8C0A-4C62-ADB9-14C0A5B340C4}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9739DF32-4CB6-4287-85AA-2E2146FE34EE}" type="presOf" srcId="{D538EF45-E43D-4CBC-AA25-8E601784F6BB}" destId="{BF4BB7AF-A3D3-4583-857F-F5DBF956EC09}" srcOrd="0" destOrd="0" presId="urn:microsoft.com/office/officeart/2005/8/layout/hierarchy3"/>
    <dgm:cxn modelId="{D43A927A-A826-46C7-888A-EE05D6E74F45}" srcId="{9655F918-563A-45BF-B751-8A8EF1574FFC}" destId="{C61B34BE-6E5B-4D39-ABAE-BE797E494023}" srcOrd="4" destOrd="0" parTransId="{BADA937D-6EE9-4A47-98B4-2624187FCBA3}" sibTransId="{D66987EC-1CDC-4492-918F-F26BC415A462}"/>
    <dgm:cxn modelId="{7645D14E-2912-4001-AECD-63994CC31EAD}" type="presOf" srcId="{752C2C1E-3FD8-4C48-806C-3545BB76601E}" destId="{9A5B7F96-A347-4D9F-BC0D-6953719B0E43}" srcOrd="0" destOrd="0" presId="urn:microsoft.com/office/officeart/2005/8/layout/hierarchy3"/>
    <dgm:cxn modelId="{72645B44-D2D5-4207-B330-BD6E7CA3E992}" type="presOf" srcId="{F4D219C6-4F5E-4545-B855-16F61F7ED569}" destId="{E19F39CE-F073-4107-9278-8304488A085A}" srcOrd="0" destOrd="0" presId="urn:microsoft.com/office/officeart/2005/8/layout/hierarchy3"/>
    <dgm:cxn modelId="{8945C685-C0E7-4BB8-863F-A373E3858EF1}" type="presOf" srcId="{3B172E8F-E395-42CF-87D7-1052B5195AF7}" destId="{23612EB5-256E-430E-8A59-1C38007EDD4E}" srcOrd="0" destOrd="0" presId="urn:microsoft.com/office/officeart/2005/8/layout/hierarchy3"/>
    <dgm:cxn modelId="{763853A3-9939-45BE-8B57-54D79BA6F758}" type="presOf" srcId="{2E5A4391-AE24-49E2-AF9F-D90B4DA3A64E}" destId="{4988CC2E-BDEA-4108-9028-12405072CB31}" srcOrd="0" destOrd="0" presId="urn:microsoft.com/office/officeart/2005/8/layout/hierarchy3"/>
    <dgm:cxn modelId="{AE1830BF-3AB5-40A9-82BD-575A2EFFD604}" type="presOf" srcId="{E9A490C4-537E-4D24-9402-8C730D00E515}" destId="{9204DA11-F3DA-4B86-8CCD-03B05E8BF53D}" srcOrd="0" destOrd="0" presId="urn:microsoft.com/office/officeart/2005/8/layout/hierarchy3"/>
    <dgm:cxn modelId="{9D937DBE-FBFF-42E0-A32B-7A9B9C01BBA2}" type="presOf" srcId="{9655F918-563A-45BF-B751-8A8EF1574FFC}" destId="{75C5159C-25C9-4998-91A2-B5B75FD9EC42}" srcOrd="0" destOrd="0" presId="urn:microsoft.com/office/officeart/2005/8/layout/hierarchy3"/>
    <dgm:cxn modelId="{2FD7AC38-B153-41DA-BC5B-BC6252D40BFA}" type="presOf" srcId="{3B172E8F-E395-42CF-87D7-1052B5195AF7}" destId="{B18A8372-09F4-4BEF-ADDC-02979B1379B1}" srcOrd="1" destOrd="0" presId="urn:microsoft.com/office/officeart/2005/8/layout/hierarchy3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D3B9C48E-9D54-410F-AE03-3E837A4DB51C}" type="presOf" srcId="{298444CA-AA2D-4FFD-B7D0-7EC960F3263A}" destId="{1CFBC5AF-4398-4E19-8082-C604F60CB11C}" srcOrd="0" destOrd="0" presId="urn:microsoft.com/office/officeart/2005/8/layout/hierarchy3"/>
    <dgm:cxn modelId="{29FC4467-725F-4673-8567-E1925E740531}" type="presOf" srcId="{8D427DBA-C48E-444F-90F2-6FC475425B3B}" destId="{0CEBFE54-A348-4E2D-A1CC-54FE34E7E3F7}" srcOrd="0" destOrd="0" presId="urn:microsoft.com/office/officeart/2005/8/layout/hierarchy3"/>
    <dgm:cxn modelId="{F158659E-0B52-4A0E-8272-530C5A254404}" type="presOf" srcId="{E9A490C4-537E-4D24-9402-8C730D00E515}" destId="{97C625E3-BC17-4B79-8A8D-CDE119B3DE4C}" srcOrd="1" destOrd="0" presId="urn:microsoft.com/office/officeart/2005/8/layout/hierarchy3"/>
    <dgm:cxn modelId="{1100E8F6-170D-4659-9B1B-8CAD8C41AD0D}" type="presParOf" srcId="{A9EDA274-AF4E-4F42-943B-F98B2D82F135}" destId="{1150BA84-5CCD-4811-94AE-82296FD23BF0}" srcOrd="0" destOrd="0" presId="urn:microsoft.com/office/officeart/2005/8/layout/hierarchy3"/>
    <dgm:cxn modelId="{176CA1F1-D1BB-4367-B28E-314E0F0B04DF}" type="presParOf" srcId="{1150BA84-5CCD-4811-94AE-82296FD23BF0}" destId="{BA4AEFBD-7FE6-43EF-B552-A23264EE9EEC}" srcOrd="0" destOrd="0" presId="urn:microsoft.com/office/officeart/2005/8/layout/hierarchy3"/>
    <dgm:cxn modelId="{3FC6CE74-DABB-4041-8901-6AB507F18349}" type="presParOf" srcId="{BA4AEFBD-7FE6-43EF-B552-A23264EE9EEC}" destId="{29C88C8B-8655-4EE1-B5BB-2F6509FB6090}" srcOrd="0" destOrd="0" presId="urn:microsoft.com/office/officeart/2005/8/layout/hierarchy3"/>
    <dgm:cxn modelId="{EACAA75C-CC71-4A57-B5F4-C0AA3099E252}" type="presParOf" srcId="{BA4AEFBD-7FE6-43EF-B552-A23264EE9EEC}" destId="{342F841B-6511-42CD-AE8C-DCC79124B10D}" srcOrd="1" destOrd="0" presId="urn:microsoft.com/office/officeart/2005/8/layout/hierarchy3"/>
    <dgm:cxn modelId="{A9011703-63C4-4BE2-BF49-CA627842BFF4}" type="presParOf" srcId="{1150BA84-5CCD-4811-94AE-82296FD23BF0}" destId="{368A006A-AAF7-4946-A959-E4B3A0CC966F}" srcOrd="1" destOrd="0" presId="urn:microsoft.com/office/officeart/2005/8/layout/hierarchy3"/>
    <dgm:cxn modelId="{7BD9E18D-29FA-4E0A-BFAF-AE087C525868}" type="presParOf" srcId="{368A006A-AAF7-4946-A959-E4B3A0CC966F}" destId="{9CAD1B57-A996-42A1-B26A-12806A890AAC}" srcOrd="0" destOrd="0" presId="urn:microsoft.com/office/officeart/2005/8/layout/hierarchy3"/>
    <dgm:cxn modelId="{73283C04-104A-4E9A-9A1B-F448CA65EA91}" type="presParOf" srcId="{368A006A-AAF7-4946-A959-E4B3A0CC966F}" destId="{1CFBC5AF-4398-4E19-8082-C604F60CB11C}" srcOrd="1" destOrd="0" presId="urn:microsoft.com/office/officeart/2005/8/layout/hierarchy3"/>
    <dgm:cxn modelId="{89F91798-E760-4826-A85F-A5A2D1BAAADD}" type="presParOf" srcId="{A9EDA274-AF4E-4F42-943B-F98B2D82F135}" destId="{2D38F718-A45E-44D2-9408-3D268609A112}" srcOrd="1" destOrd="0" presId="urn:microsoft.com/office/officeart/2005/8/layout/hierarchy3"/>
    <dgm:cxn modelId="{CCC9177F-900E-47F1-A7C2-DFB51F5BF664}" type="presParOf" srcId="{2D38F718-A45E-44D2-9408-3D268609A112}" destId="{49814ACD-4FAC-4F98-A053-F8B8428F0BC5}" srcOrd="0" destOrd="0" presId="urn:microsoft.com/office/officeart/2005/8/layout/hierarchy3"/>
    <dgm:cxn modelId="{63D5AAB2-9DBA-41C6-A4B6-2CE40A8C18E8}" type="presParOf" srcId="{49814ACD-4FAC-4F98-A053-F8B8428F0BC5}" destId="{9204DA11-F3DA-4B86-8CCD-03B05E8BF53D}" srcOrd="0" destOrd="0" presId="urn:microsoft.com/office/officeart/2005/8/layout/hierarchy3"/>
    <dgm:cxn modelId="{2A9E7E04-B673-475B-AC4F-E095A87B49AE}" type="presParOf" srcId="{49814ACD-4FAC-4F98-A053-F8B8428F0BC5}" destId="{97C625E3-BC17-4B79-8A8D-CDE119B3DE4C}" srcOrd="1" destOrd="0" presId="urn:microsoft.com/office/officeart/2005/8/layout/hierarchy3"/>
    <dgm:cxn modelId="{356CC41F-72D0-46C3-B921-026D24EA9602}" type="presParOf" srcId="{2D38F718-A45E-44D2-9408-3D268609A112}" destId="{7DB10569-1AF2-45CC-B644-050F5951FAE4}" srcOrd="1" destOrd="0" presId="urn:microsoft.com/office/officeart/2005/8/layout/hierarchy3"/>
    <dgm:cxn modelId="{D9169DE6-1433-40AE-A5D7-0B61575DAFC4}" type="presParOf" srcId="{7DB10569-1AF2-45CC-B644-050F5951FAE4}" destId="{0CEBFE54-A348-4E2D-A1CC-54FE34E7E3F7}" srcOrd="0" destOrd="0" presId="urn:microsoft.com/office/officeart/2005/8/layout/hierarchy3"/>
    <dgm:cxn modelId="{F2FB90E1-2A90-45AA-B453-6B58C6093AB3}" type="presParOf" srcId="{7DB10569-1AF2-45CC-B644-050F5951FAE4}" destId="{A3945B5C-DAE0-46B8-B867-2C20D6DBCAFC}" srcOrd="1" destOrd="0" presId="urn:microsoft.com/office/officeart/2005/8/layout/hierarchy3"/>
    <dgm:cxn modelId="{A9DE36A6-8F2F-4205-976D-3767CC76E242}" type="presParOf" srcId="{A9EDA274-AF4E-4F42-943B-F98B2D82F135}" destId="{3DED7549-840E-4053-9C97-F701EB52B168}" srcOrd="2" destOrd="0" presId="urn:microsoft.com/office/officeart/2005/8/layout/hierarchy3"/>
    <dgm:cxn modelId="{FCFCB33A-284D-4DC6-B214-91FF94745990}" type="presParOf" srcId="{3DED7549-840E-4053-9C97-F701EB52B168}" destId="{F6BC7A0D-4BFA-4FF3-8A2B-7A540BA01898}" srcOrd="0" destOrd="0" presId="urn:microsoft.com/office/officeart/2005/8/layout/hierarchy3"/>
    <dgm:cxn modelId="{D68AD9DE-9C39-46E5-8908-B4F0B108636F}" type="presParOf" srcId="{F6BC7A0D-4BFA-4FF3-8A2B-7A540BA01898}" destId="{75C5159C-25C9-4998-91A2-B5B75FD9EC42}" srcOrd="0" destOrd="0" presId="urn:microsoft.com/office/officeart/2005/8/layout/hierarchy3"/>
    <dgm:cxn modelId="{90BB3A27-2BFC-48EE-8A8F-0EEFA37A5C5D}" type="presParOf" srcId="{F6BC7A0D-4BFA-4FF3-8A2B-7A540BA01898}" destId="{AA1D4323-5B59-419C-BFC0-A4FD9DE1CEB0}" srcOrd="1" destOrd="0" presId="urn:microsoft.com/office/officeart/2005/8/layout/hierarchy3"/>
    <dgm:cxn modelId="{916FB80B-C5CD-407C-B340-DC1C1230B754}" type="presParOf" srcId="{3DED7549-840E-4053-9C97-F701EB52B168}" destId="{BF369D33-D50A-4EFB-827C-94ABA949716F}" srcOrd="1" destOrd="0" presId="urn:microsoft.com/office/officeart/2005/8/layout/hierarchy3"/>
    <dgm:cxn modelId="{E51DF395-8046-4DE3-9466-9153197BC986}" type="presParOf" srcId="{BF369D33-D50A-4EFB-827C-94ABA949716F}" destId="{36561B6D-1AF0-4682-98B2-43730250C417}" srcOrd="0" destOrd="0" presId="urn:microsoft.com/office/officeart/2005/8/layout/hierarchy3"/>
    <dgm:cxn modelId="{1C40D496-A658-4730-99AC-A86900E2C505}" type="presParOf" srcId="{BF369D33-D50A-4EFB-827C-94ABA949716F}" destId="{BB57B1D9-A6EC-4B35-9B4C-18E613D92729}" srcOrd="1" destOrd="0" presId="urn:microsoft.com/office/officeart/2005/8/layout/hierarchy3"/>
    <dgm:cxn modelId="{64D47267-98ED-4EAF-8D08-D301F25F44BF}" type="presParOf" srcId="{BF369D33-D50A-4EFB-827C-94ABA949716F}" destId="{7999988E-26BB-4950-BE5E-2609CF079E5F}" srcOrd="2" destOrd="0" presId="urn:microsoft.com/office/officeart/2005/8/layout/hierarchy3"/>
    <dgm:cxn modelId="{8966451D-C977-4684-9F3B-9AF3FB1517DD}" type="presParOf" srcId="{BF369D33-D50A-4EFB-827C-94ABA949716F}" destId="{E19F39CE-F073-4107-9278-8304488A085A}" srcOrd="3" destOrd="0" presId="urn:microsoft.com/office/officeart/2005/8/layout/hierarchy3"/>
    <dgm:cxn modelId="{51359258-C3F1-4448-B7FA-F95762CB635F}" type="presParOf" srcId="{BF369D33-D50A-4EFB-827C-94ABA949716F}" destId="{435D1DA8-056A-4010-816E-279077E257D8}" srcOrd="4" destOrd="0" presId="urn:microsoft.com/office/officeart/2005/8/layout/hierarchy3"/>
    <dgm:cxn modelId="{8438293C-2154-4225-A8AA-2F268C2FF97A}" type="presParOf" srcId="{BF369D33-D50A-4EFB-827C-94ABA949716F}" destId="{9A5B7F96-A347-4D9F-BC0D-6953719B0E43}" srcOrd="5" destOrd="0" presId="urn:microsoft.com/office/officeart/2005/8/layout/hierarchy3"/>
    <dgm:cxn modelId="{6B6BB3E4-EAE6-4BD8-90BF-32D2C1865499}" type="presParOf" srcId="{BF369D33-D50A-4EFB-827C-94ABA949716F}" destId="{BB00432D-2992-4539-8390-A073BAE922FC}" srcOrd="6" destOrd="0" presId="urn:microsoft.com/office/officeart/2005/8/layout/hierarchy3"/>
    <dgm:cxn modelId="{BD0C1239-5AB6-4CC7-8374-6364CD6C759C}" type="presParOf" srcId="{BF369D33-D50A-4EFB-827C-94ABA949716F}" destId="{4988CC2E-BDEA-4108-9028-12405072CB31}" srcOrd="7" destOrd="0" presId="urn:microsoft.com/office/officeart/2005/8/layout/hierarchy3"/>
    <dgm:cxn modelId="{C91BD8EF-F95C-4188-B20F-A45BD36C23B2}" type="presParOf" srcId="{BF369D33-D50A-4EFB-827C-94ABA949716F}" destId="{A2BA8AD5-1A07-44B2-81B4-171A36DD2F68}" srcOrd="8" destOrd="0" presId="urn:microsoft.com/office/officeart/2005/8/layout/hierarchy3"/>
    <dgm:cxn modelId="{A0E07C81-B9A3-44AE-B35C-1BB612ED6C71}" type="presParOf" srcId="{BF369D33-D50A-4EFB-827C-94ABA949716F}" destId="{F0D0DFBB-90CD-4A30-8B40-577B56231364}" srcOrd="9" destOrd="0" presId="urn:microsoft.com/office/officeart/2005/8/layout/hierarchy3"/>
    <dgm:cxn modelId="{26C184D1-A427-4397-A4EE-165F3379F7EA}" type="presParOf" srcId="{A9EDA274-AF4E-4F42-943B-F98B2D82F135}" destId="{0AB68828-1418-434C-8162-80E5F18231E2}" srcOrd="3" destOrd="0" presId="urn:microsoft.com/office/officeart/2005/8/layout/hierarchy3"/>
    <dgm:cxn modelId="{68AA0D27-0E63-4DC6-82BD-9C2CF474126D}" type="presParOf" srcId="{0AB68828-1418-434C-8162-80E5F18231E2}" destId="{003BD1B4-8BB0-4D25-8C4C-675AED666237}" srcOrd="0" destOrd="0" presId="urn:microsoft.com/office/officeart/2005/8/layout/hierarchy3"/>
    <dgm:cxn modelId="{8606AEA6-C1A8-426F-9E70-5BFB311009C9}" type="presParOf" srcId="{003BD1B4-8BB0-4D25-8C4C-675AED666237}" destId="{23612EB5-256E-430E-8A59-1C38007EDD4E}" srcOrd="0" destOrd="0" presId="urn:microsoft.com/office/officeart/2005/8/layout/hierarchy3"/>
    <dgm:cxn modelId="{F5A3E1BE-D9D6-4D0A-ABEE-C51F57CF6FF5}" type="presParOf" srcId="{003BD1B4-8BB0-4D25-8C4C-675AED666237}" destId="{B18A8372-09F4-4BEF-ADDC-02979B1379B1}" srcOrd="1" destOrd="0" presId="urn:microsoft.com/office/officeart/2005/8/layout/hierarchy3"/>
    <dgm:cxn modelId="{509F2682-EEFB-4F69-ADFE-7EFF32056932}" type="presParOf" srcId="{0AB68828-1418-434C-8162-80E5F18231E2}" destId="{9190F205-68B1-44C1-BF93-7D09904D0674}" srcOrd="1" destOrd="0" presId="urn:microsoft.com/office/officeart/2005/8/layout/hierarchy3"/>
    <dgm:cxn modelId="{1E5CACDD-5792-4C81-A854-C3198F9822BB}" type="presParOf" srcId="{9190F205-68B1-44C1-BF93-7D09904D0674}" destId="{FE2EDD36-0A90-431B-A117-6AB1F9A566AD}" srcOrd="0" destOrd="0" presId="urn:microsoft.com/office/officeart/2005/8/layout/hierarchy3"/>
    <dgm:cxn modelId="{7C14BCD1-4B5A-4E2C-B139-2BDEF8C045ED}" type="presParOf" srcId="{9190F205-68B1-44C1-BF93-7D09904D0674}" destId="{AC8C1048-A8F7-4933-BE03-1CB8FED23EA4}" srcOrd="1" destOrd="0" presId="urn:microsoft.com/office/officeart/2005/8/layout/hierarchy3"/>
    <dgm:cxn modelId="{2104919B-BCFC-4A34-97B7-8199AFA5A528}" type="presParOf" srcId="{9190F205-68B1-44C1-BF93-7D09904D0674}" destId="{BF4BB7AF-A3D3-4583-857F-F5DBF956EC09}" srcOrd="2" destOrd="0" presId="urn:microsoft.com/office/officeart/2005/8/layout/hierarchy3"/>
    <dgm:cxn modelId="{4B3E7085-2ACF-452F-9CED-9BFC4A14C10A}" type="presParOf" srcId="{9190F205-68B1-44C1-BF93-7D09904D0674}" destId="{95CD3AED-EDF2-4BF8-99EF-F86FB05B53A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3.1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3.2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Słuchacze szkół dla dorosłych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FBFB8A4A-E251-499E-9C6E-6E21ED0E6CBB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Absolwenci LO dla dorosłych</a:t>
          </a:r>
        </a:p>
      </dgm:t>
    </dgm:pt>
    <dgm:pt modelId="{070CC682-F76D-4727-A102-04C0E1FAB743}" type="parTrans" cxnId="{50FFCE07-BDA1-46BC-BF6F-91238A991845}">
      <dgm:prSet/>
      <dgm:spPr/>
      <dgm:t>
        <a:bodyPr/>
        <a:lstStyle/>
        <a:p>
          <a:endParaRPr lang="pl-PL"/>
        </a:p>
      </dgm:t>
    </dgm:pt>
    <dgm:pt modelId="{EEF8A7F5-877D-4475-95DC-A54A28F05CA9}" type="sibTrans" cxnId="{50FFCE07-BDA1-46BC-BF6F-91238A99184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3.3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3.4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3A622D8A-C98E-49F4-86EA-A26B75654C31}">
      <dgm:prSet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Usługi on-line</a:t>
          </a:r>
        </a:p>
      </dgm:t>
    </dgm:pt>
    <dgm:pt modelId="{D538EF45-E43D-4CBC-AA25-8E601784F6BB}" type="parTrans" cxnId="{20A53BD1-F369-44D9-BA16-0790149254AF}">
      <dgm:prSet/>
      <dgm:spPr/>
      <dgm:t>
        <a:bodyPr/>
        <a:lstStyle/>
        <a:p>
          <a:endParaRPr lang="pl-PL"/>
        </a:p>
      </dgm:t>
    </dgm:pt>
    <dgm:pt modelId="{8A486BE8-5CBC-4A20-8F66-253971EDA60E}" type="sibTrans" cxnId="{20A53BD1-F369-44D9-BA16-0790149254AF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NGO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C72555E6-96C6-418E-B318-F45C7E9CF8F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Skolaryzacja</a:t>
          </a:r>
        </a:p>
      </dgm:t>
    </dgm:pt>
    <dgm:pt modelId="{1BEAAB28-C28A-4C0F-9D36-DD64D2662A78}" type="sibTrans" cxnId="{6F82FC05-1A1C-415E-AABD-6E4E3888937A}">
      <dgm:prSet/>
      <dgm:spPr/>
      <dgm:t>
        <a:bodyPr/>
        <a:lstStyle/>
        <a:p>
          <a:endParaRPr lang="pl-PL"/>
        </a:p>
      </dgm:t>
    </dgm:pt>
    <dgm:pt modelId="{E71553B9-B761-4E6A-903F-4FF3758A11B6}" type="parTrans" cxnId="{6F82FC05-1A1C-415E-AABD-6E4E3888937A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Wychowanie przedszkolne</a:t>
          </a:r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A4537999-622D-4EFE-8CD3-6F4C86678F24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Egzamin gimn./ośmiokl.</a:t>
          </a:r>
        </a:p>
      </dgm:t>
    </dgm:pt>
    <dgm:pt modelId="{8F5716D4-640E-43EE-8B3D-4B11CB694F2C}" type="parTrans" cxnId="{0E120537-61A6-48A0-9315-DC881B2C1BE7}">
      <dgm:prSet/>
      <dgm:spPr/>
      <dgm:t>
        <a:bodyPr/>
        <a:lstStyle/>
        <a:p>
          <a:endParaRPr lang="pl-PL"/>
        </a:p>
      </dgm:t>
    </dgm:pt>
    <dgm:pt modelId="{FCE77017-8CDC-49F3-9158-0C149C3B3E34}" type="sibTrans" cxnId="{0E120537-61A6-48A0-9315-DC881B2C1BE7}">
      <dgm:prSet/>
      <dgm:spPr/>
      <dgm:t>
        <a:bodyPr/>
        <a:lstStyle/>
        <a:p>
          <a:endParaRPr lang="pl-PL"/>
        </a:p>
      </dgm:t>
    </dgm:pt>
    <dgm:pt modelId="{D8D4318B-A733-49F3-BAAB-9AA0A27302C8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Matury</a:t>
          </a:r>
        </a:p>
      </dgm:t>
    </dgm:pt>
    <dgm:pt modelId="{43C0F8FD-3279-42C9-8513-3D794BA7223D}" type="parTrans" cxnId="{D41FDC96-4949-462B-80E0-CFD04CCB0A71}">
      <dgm:prSet/>
      <dgm:spPr/>
      <dgm:t>
        <a:bodyPr/>
        <a:lstStyle/>
        <a:p>
          <a:endParaRPr lang="pl-PL"/>
        </a:p>
      </dgm:t>
    </dgm:pt>
    <dgm:pt modelId="{8C780F16-A2C7-4C6D-A9C6-BB20A7D3F37D}" type="sibTrans" cxnId="{D41FDC96-4949-462B-80E0-CFD04CCB0A71}">
      <dgm:prSet/>
      <dgm:spPr/>
      <dgm:t>
        <a:bodyPr/>
        <a:lstStyle/>
        <a:p>
          <a:endParaRPr lang="pl-PL"/>
        </a:p>
      </dgm:t>
    </dgm:pt>
    <dgm:pt modelId="{D18E4D93-4D31-44BC-8914-5C6F11DB6AC8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Absolwenci</a:t>
          </a:r>
        </a:p>
      </dgm:t>
    </dgm:pt>
    <dgm:pt modelId="{3C910B6E-39A7-4E8D-ACEF-4C86C731EAAF}" type="parTrans" cxnId="{37519CCC-A996-417C-B7D7-429BBE3FB782}">
      <dgm:prSet/>
      <dgm:spPr/>
      <dgm:t>
        <a:bodyPr/>
        <a:lstStyle/>
        <a:p>
          <a:endParaRPr lang="pl-PL"/>
        </a:p>
      </dgm:t>
    </dgm:pt>
    <dgm:pt modelId="{8995381C-65AD-456F-8620-1DDDBF5F4C31}" type="sibTrans" cxnId="{37519CCC-A996-417C-B7D7-429BBE3FB782}">
      <dgm:prSet/>
      <dgm:spPr/>
      <dgm:t>
        <a:bodyPr/>
        <a:lstStyle/>
        <a:p>
          <a:endParaRPr lang="pl-PL"/>
        </a:p>
      </dgm:t>
    </dgm:pt>
    <dgm:pt modelId="{60C30A57-9A9B-4043-BD7E-23B10122260F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Bezrobotni</a:t>
          </a:r>
        </a:p>
      </dgm:t>
    </dgm:pt>
    <dgm:pt modelId="{CAA59812-C787-45A6-AC3C-FE5F9232C983}" type="parTrans" cxnId="{0925475B-8983-4BF3-A0D2-EDCF9C5718D7}">
      <dgm:prSet/>
      <dgm:spPr/>
      <dgm:t>
        <a:bodyPr/>
        <a:lstStyle/>
        <a:p>
          <a:endParaRPr lang="pl-PL"/>
        </a:p>
      </dgm:t>
    </dgm:pt>
    <dgm:pt modelId="{85209473-2E41-4D26-B1B6-39BCAD7D0BF2}" type="sibTrans" cxnId="{0925475B-8983-4BF3-A0D2-EDCF9C5718D7}">
      <dgm:prSet/>
      <dgm:spPr/>
      <dgm:t>
        <a:bodyPr/>
        <a:lstStyle/>
        <a:p>
          <a:endParaRPr lang="pl-PL"/>
        </a:p>
      </dgm:t>
    </dgm:pt>
    <dgm:pt modelId="{8BF05E07-3760-4189-86F4-335577E55976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Migracje</a:t>
          </a:r>
        </a:p>
      </dgm:t>
    </dgm:pt>
    <dgm:pt modelId="{8DDEFD10-F678-43CB-8657-4DAD48E37028}" type="parTrans" cxnId="{594CF23F-73C9-4B50-A937-2D0D8869D486}">
      <dgm:prSet/>
      <dgm:spPr/>
      <dgm:t>
        <a:bodyPr/>
        <a:lstStyle/>
        <a:p>
          <a:endParaRPr lang="pl-PL"/>
        </a:p>
      </dgm:t>
    </dgm:pt>
    <dgm:pt modelId="{0880A2A3-DFE7-4841-AE8B-2C4A07FD3BFC}" type="sibTrans" cxnId="{594CF23F-73C9-4B50-A937-2D0D8869D486}">
      <dgm:prSet/>
      <dgm:spPr/>
      <dgm:t>
        <a:bodyPr/>
        <a:lstStyle/>
        <a:p>
          <a:endParaRPr lang="pl-PL"/>
        </a:p>
      </dgm:t>
    </dgm:pt>
    <dgm:pt modelId="{F09DA9A3-DE7B-45FD-95F6-5E9B0AE6D607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Sektor medyczny</a:t>
          </a:r>
        </a:p>
      </dgm:t>
    </dgm:pt>
    <dgm:pt modelId="{B080D62D-2E1C-4C5A-9D5C-A45BDD35CA94}" type="parTrans" cxnId="{BDC5CD88-BA5A-42CB-B65E-81A1429897EC}">
      <dgm:prSet/>
      <dgm:spPr/>
      <dgm:t>
        <a:bodyPr/>
        <a:lstStyle/>
        <a:p>
          <a:endParaRPr lang="pl-PL"/>
        </a:p>
      </dgm:t>
    </dgm:pt>
    <dgm:pt modelId="{C3CA0316-7C4C-433D-A8FB-77AA8E95E983}" type="sibTrans" cxnId="{BDC5CD88-BA5A-42CB-B65E-81A1429897EC}">
      <dgm:prSet/>
      <dgm:spPr/>
      <dgm:t>
        <a:bodyPr/>
        <a:lstStyle/>
        <a:p>
          <a:endParaRPr lang="pl-PL"/>
        </a:p>
      </dgm:t>
    </dgm:pt>
    <dgm:pt modelId="{2B361F25-1654-4BFA-ADF1-7531F05D9CEB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Pomoc społeczna (miejsca)</a:t>
          </a:r>
        </a:p>
      </dgm:t>
    </dgm:pt>
    <dgm:pt modelId="{4C59FA52-381A-449A-BDDC-C4588C61C0E7}" type="parTrans" cxnId="{EF3CF82B-1B52-474A-9836-3B3D0E03D653}">
      <dgm:prSet/>
      <dgm:spPr/>
      <dgm:t>
        <a:bodyPr/>
        <a:lstStyle/>
        <a:p>
          <a:endParaRPr lang="pl-PL"/>
        </a:p>
      </dgm:t>
    </dgm:pt>
    <dgm:pt modelId="{45CBD0EB-0698-4BCB-B1B8-C7D1512DDBB3}" type="sibTrans" cxnId="{EF3CF82B-1B52-474A-9836-3B3D0E03D653}">
      <dgm:prSet/>
      <dgm:spPr/>
      <dgm:t>
        <a:bodyPr/>
        <a:lstStyle/>
        <a:p>
          <a:endParaRPr lang="pl-PL"/>
        </a:p>
      </dgm:t>
    </dgm:pt>
    <dgm:pt modelId="{80DC2DB9-10C6-467C-A83B-56295032E20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Pomoc społeczna (mieszkańcy)</a:t>
          </a:r>
        </a:p>
      </dgm:t>
    </dgm:pt>
    <dgm:pt modelId="{949DDC5C-CAA1-4E40-9CE4-FE0BFCE79050}" type="parTrans" cxnId="{97BCA512-8B8A-42F7-8717-5EE0846BAF02}">
      <dgm:prSet/>
      <dgm:spPr/>
      <dgm:t>
        <a:bodyPr/>
        <a:lstStyle/>
        <a:p>
          <a:endParaRPr lang="pl-PL"/>
        </a:p>
      </dgm:t>
    </dgm:pt>
    <dgm:pt modelId="{CF8B653D-2878-4B83-AA2F-AC72E049879A}" type="sibTrans" cxnId="{97BCA512-8B8A-42F7-8717-5EE0846BAF02}">
      <dgm:prSet/>
      <dgm:spPr/>
      <dgm:t>
        <a:bodyPr/>
        <a:lstStyle/>
        <a:p>
          <a:endParaRPr lang="pl-PL"/>
        </a:p>
      </dgm:t>
    </dgm:pt>
    <dgm:pt modelId="{54D0714C-5B89-4C5B-B2E8-E9EE18682BCD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PSeAP</a:t>
          </a:r>
        </a:p>
      </dgm:t>
    </dgm:pt>
    <dgm:pt modelId="{4648F485-EC0D-4975-BD4E-446F04D87188}" type="parTrans" cxnId="{ECEBD8B4-C363-45CE-9603-E98D59B4CE22}">
      <dgm:prSet/>
      <dgm:spPr/>
      <dgm:t>
        <a:bodyPr/>
        <a:lstStyle/>
        <a:p>
          <a:endParaRPr lang="pl-PL"/>
        </a:p>
      </dgm:t>
    </dgm:pt>
    <dgm:pt modelId="{F0A95F5A-CBFA-4FA3-9A4D-FBD020370FBB}" type="sibTrans" cxnId="{ECEBD8B4-C363-45CE-9603-E98D59B4CE22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15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E47F21-CDB1-45F0-ADDC-EACEA44390B7}" type="pres">
      <dgm:prSet presAssocID="{E71553B9-B761-4E6A-903F-4FF3758A11B6}" presName="Name13" presStyleLbl="parChTrans1D2" presStyleIdx="1" presStyleCnt="15"/>
      <dgm:spPr/>
      <dgm:t>
        <a:bodyPr/>
        <a:lstStyle/>
        <a:p>
          <a:endParaRPr lang="pl-PL"/>
        </a:p>
      </dgm:t>
    </dgm:pt>
    <dgm:pt modelId="{97F1B23E-DE77-4AB1-9B44-DA004D480287}" type="pres">
      <dgm:prSet presAssocID="{C72555E6-96C6-418E-B318-F45C7E9CF8F1}" presName="childText" presStyleLbl="bgAcc1" presStyleIdx="1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F47A1F-0B75-4C00-9774-B3EE9945D6F4}" type="pres">
      <dgm:prSet presAssocID="{8F5716D4-640E-43EE-8B3D-4B11CB694F2C}" presName="Name13" presStyleLbl="parChTrans1D2" presStyleIdx="2" presStyleCnt="15"/>
      <dgm:spPr/>
      <dgm:t>
        <a:bodyPr/>
        <a:lstStyle/>
        <a:p>
          <a:endParaRPr lang="pl-PL"/>
        </a:p>
      </dgm:t>
    </dgm:pt>
    <dgm:pt modelId="{EE16CF07-CB1C-44A3-A49F-BA871FDFA16F}" type="pres">
      <dgm:prSet presAssocID="{A4537999-622D-4EFE-8CD3-6F4C86678F24}" presName="childText" presStyleLbl="bgAcc1" presStyleIdx="2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AA30454-4F8D-4C68-8D9B-6A7DFB5238F8}" type="pres">
      <dgm:prSet presAssocID="{43C0F8FD-3279-42C9-8513-3D794BA7223D}" presName="Name13" presStyleLbl="parChTrans1D2" presStyleIdx="3" presStyleCnt="15"/>
      <dgm:spPr/>
      <dgm:t>
        <a:bodyPr/>
        <a:lstStyle/>
        <a:p>
          <a:endParaRPr lang="pl-PL"/>
        </a:p>
      </dgm:t>
    </dgm:pt>
    <dgm:pt modelId="{71231F01-46D0-47DC-8C07-24EA9BF63BBA}" type="pres">
      <dgm:prSet presAssocID="{D8D4318B-A733-49F3-BAAB-9AA0A27302C8}" presName="childText" presStyleLbl="bgAcc1" presStyleIdx="3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263BBF3-E83B-4646-B12B-6612F6F9EB0F}" type="pres">
      <dgm:prSet presAssocID="{3C910B6E-39A7-4E8D-ACEF-4C86C731EAAF}" presName="Name13" presStyleLbl="parChTrans1D2" presStyleIdx="4" presStyleCnt="15"/>
      <dgm:spPr/>
      <dgm:t>
        <a:bodyPr/>
        <a:lstStyle/>
        <a:p>
          <a:endParaRPr lang="pl-PL"/>
        </a:p>
      </dgm:t>
    </dgm:pt>
    <dgm:pt modelId="{33718933-80EC-4F57-8D39-16155A0FC03B}" type="pres">
      <dgm:prSet presAssocID="{D18E4D93-4D31-44BC-8914-5C6F11DB6AC8}" presName="childText" presStyleLbl="bgAcc1" presStyleIdx="4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5" presStyleCnt="15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5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5DD57A-93DE-447C-A135-018CF0A9A003}" type="pres">
      <dgm:prSet presAssocID="{070CC682-F76D-4727-A102-04C0E1FAB743}" presName="Name13" presStyleLbl="parChTrans1D2" presStyleIdx="6" presStyleCnt="15"/>
      <dgm:spPr/>
      <dgm:t>
        <a:bodyPr/>
        <a:lstStyle/>
        <a:p>
          <a:endParaRPr lang="pl-PL"/>
        </a:p>
      </dgm:t>
    </dgm:pt>
    <dgm:pt modelId="{0D589D68-68EB-4C7B-A60C-4F6A2E6244B4}" type="pres">
      <dgm:prSet presAssocID="{FBFB8A4A-E251-499E-9C6E-6E21ED0E6CBB}" presName="childText" presStyleLbl="bgAcc1" presStyleIdx="6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63B14A-8C94-4167-9C47-477E11854608}" type="pres">
      <dgm:prSet presAssocID="{CAA59812-C787-45A6-AC3C-FE5F9232C983}" presName="Name13" presStyleLbl="parChTrans1D2" presStyleIdx="7" presStyleCnt="15"/>
      <dgm:spPr/>
      <dgm:t>
        <a:bodyPr/>
        <a:lstStyle/>
        <a:p>
          <a:endParaRPr lang="pl-PL"/>
        </a:p>
      </dgm:t>
    </dgm:pt>
    <dgm:pt modelId="{ED25081E-2AA8-41F8-9270-99756715D66D}" type="pres">
      <dgm:prSet presAssocID="{60C30A57-9A9B-4043-BD7E-23B10122260F}" presName="childText" presStyleLbl="bgAcc1" presStyleIdx="7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839895-EE98-44AE-B887-BB53B2A89AA2}" type="pres">
      <dgm:prSet presAssocID="{8DDEFD10-F678-43CB-8657-4DAD48E37028}" presName="Name13" presStyleLbl="parChTrans1D2" presStyleIdx="8" presStyleCnt="15"/>
      <dgm:spPr/>
      <dgm:t>
        <a:bodyPr/>
        <a:lstStyle/>
        <a:p>
          <a:endParaRPr lang="pl-PL"/>
        </a:p>
      </dgm:t>
    </dgm:pt>
    <dgm:pt modelId="{46144304-0989-4879-BD82-D0C90589C4CB}" type="pres">
      <dgm:prSet presAssocID="{8BF05E07-3760-4189-86F4-335577E55976}" presName="childText" presStyleLbl="bgAcc1" presStyleIdx="8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9" presStyleCnt="15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9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A0DE218-5A5E-4E7B-9628-800CB4BA03E3}" type="pres">
      <dgm:prSet presAssocID="{B080D62D-2E1C-4C5A-9D5C-A45BDD35CA94}" presName="Name13" presStyleLbl="parChTrans1D2" presStyleIdx="10" presStyleCnt="15"/>
      <dgm:spPr/>
      <dgm:t>
        <a:bodyPr/>
        <a:lstStyle/>
        <a:p>
          <a:endParaRPr lang="pl-PL"/>
        </a:p>
      </dgm:t>
    </dgm:pt>
    <dgm:pt modelId="{DAEAD804-BC6A-4A9D-B9B9-F4E78EDEEAB2}" type="pres">
      <dgm:prSet presAssocID="{F09DA9A3-DE7B-45FD-95F6-5E9B0AE6D607}" presName="childText" presStyleLbl="bgAcc1" presStyleIdx="10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68AE0B-D09D-440A-BDF9-01925D2B0EEA}" type="pres">
      <dgm:prSet presAssocID="{4C59FA52-381A-449A-BDDC-C4588C61C0E7}" presName="Name13" presStyleLbl="parChTrans1D2" presStyleIdx="11" presStyleCnt="15"/>
      <dgm:spPr/>
      <dgm:t>
        <a:bodyPr/>
        <a:lstStyle/>
        <a:p>
          <a:endParaRPr lang="pl-PL"/>
        </a:p>
      </dgm:t>
    </dgm:pt>
    <dgm:pt modelId="{B63AD498-900C-44FC-9D14-F3C20B5F9799}" type="pres">
      <dgm:prSet presAssocID="{2B361F25-1654-4BFA-ADF1-7531F05D9CEB}" presName="childText" presStyleLbl="bgAcc1" presStyleIdx="11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3317FE-1E79-4C7F-9900-09B2532503DF}" type="pres">
      <dgm:prSet presAssocID="{949DDC5C-CAA1-4E40-9CE4-FE0BFCE79050}" presName="Name13" presStyleLbl="parChTrans1D2" presStyleIdx="12" presStyleCnt="15"/>
      <dgm:spPr/>
      <dgm:t>
        <a:bodyPr/>
        <a:lstStyle/>
        <a:p>
          <a:endParaRPr lang="pl-PL"/>
        </a:p>
      </dgm:t>
    </dgm:pt>
    <dgm:pt modelId="{6BC14208-1989-4B22-A2F0-E68AF6407AC2}" type="pres">
      <dgm:prSet presAssocID="{80DC2DB9-10C6-467C-A83B-56295032E201}" presName="childText" presStyleLbl="bgAcc1" presStyleIdx="12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BF4BB7AF-A3D3-4583-857F-F5DBF956EC09}" type="pres">
      <dgm:prSet presAssocID="{D538EF45-E43D-4CBC-AA25-8E601784F6BB}" presName="Name13" presStyleLbl="parChTrans1D2" presStyleIdx="13" presStyleCnt="15"/>
      <dgm:spPr/>
      <dgm:t>
        <a:bodyPr/>
        <a:lstStyle/>
        <a:p>
          <a:endParaRPr lang="pl-PL"/>
        </a:p>
      </dgm:t>
    </dgm:pt>
    <dgm:pt modelId="{95CD3AED-EDF2-4BF8-99EF-F86FB05B53AA}" type="pres">
      <dgm:prSet presAssocID="{3A622D8A-C98E-49F4-86EA-A26B75654C31}" presName="childText" presStyleLbl="bgAcc1" presStyleIdx="13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E6B921-5F86-4B73-AF8C-5B9837112113}" type="pres">
      <dgm:prSet presAssocID="{4648F485-EC0D-4975-BD4E-446F04D87188}" presName="Name13" presStyleLbl="parChTrans1D2" presStyleIdx="14" presStyleCnt="15"/>
      <dgm:spPr/>
      <dgm:t>
        <a:bodyPr/>
        <a:lstStyle/>
        <a:p>
          <a:endParaRPr lang="pl-PL"/>
        </a:p>
      </dgm:t>
    </dgm:pt>
    <dgm:pt modelId="{5F3CF14B-078C-4191-8523-E8B1C4792E42}" type="pres">
      <dgm:prSet presAssocID="{54D0714C-5B89-4C5B-B2E8-E9EE18682BCD}" presName="childText" presStyleLbl="bgAcc1" presStyleIdx="14" presStyleCnt="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40A322C-21AF-41A8-964F-A01C8C112904}" type="presOf" srcId="{3B172E8F-E395-42CF-87D7-1052B5195AF7}" destId="{23612EB5-256E-430E-8A59-1C38007EDD4E}" srcOrd="0" destOrd="0" presId="urn:microsoft.com/office/officeart/2005/8/layout/hierarchy3"/>
    <dgm:cxn modelId="{DDCC3933-32B2-46EA-BBE1-B4D4B530C497}" type="presOf" srcId="{60C30A57-9A9B-4043-BD7E-23B10122260F}" destId="{ED25081E-2AA8-41F8-9270-99756715D66D}" srcOrd="0" destOrd="0" presId="urn:microsoft.com/office/officeart/2005/8/layout/hierarchy3"/>
    <dgm:cxn modelId="{04CDFC4F-6479-4B22-A44C-A18741319471}" type="presOf" srcId="{C4CEFC26-58AC-46A0-BB23-0E766D51388D}" destId="{36561B6D-1AF0-4682-98B2-43730250C417}" srcOrd="0" destOrd="0" presId="urn:microsoft.com/office/officeart/2005/8/layout/hierarchy3"/>
    <dgm:cxn modelId="{62CB0D04-6985-400C-B6FF-620DEFFF4D91}" type="presOf" srcId="{54D0714C-5B89-4C5B-B2E8-E9EE18682BCD}" destId="{5F3CF14B-078C-4191-8523-E8B1C4792E42}" srcOrd="0" destOrd="0" presId="urn:microsoft.com/office/officeart/2005/8/layout/hierarchy3"/>
    <dgm:cxn modelId="{AF0E9C04-E02B-4C0F-A5E8-BA67247F6CF1}" type="presOf" srcId="{FBFB8A4A-E251-499E-9C6E-6E21ED0E6CBB}" destId="{0D589D68-68EB-4C7B-A60C-4F6A2E6244B4}" srcOrd="0" destOrd="0" presId="urn:microsoft.com/office/officeart/2005/8/layout/hierarchy3"/>
    <dgm:cxn modelId="{E3EE926B-FDED-4CD6-AE31-A4B04AAAF06F}" type="presOf" srcId="{8DDEFD10-F678-43CB-8657-4DAD48E37028}" destId="{B5839895-EE98-44AE-B887-BB53B2A89AA2}" srcOrd="0" destOrd="0" presId="urn:microsoft.com/office/officeart/2005/8/layout/hierarchy3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20A53BD1-F369-44D9-BA16-0790149254AF}" srcId="{3B172E8F-E395-42CF-87D7-1052B5195AF7}" destId="{3A622D8A-C98E-49F4-86EA-A26B75654C31}" srcOrd="0" destOrd="0" parTransId="{D538EF45-E43D-4CBC-AA25-8E601784F6BB}" sibTransId="{8A486BE8-5CBC-4A20-8F66-253971EDA60E}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202E7E3D-A3C3-4FC3-BE38-BEE0A2F5A4B0}" type="presOf" srcId="{F22A8DE8-EAED-4A17-BA71-244F7B27C675}" destId="{BB57B1D9-A6EC-4B35-9B4C-18E613D92729}" srcOrd="0" destOrd="0" presId="urn:microsoft.com/office/officeart/2005/8/layout/hierarchy3"/>
    <dgm:cxn modelId="{95350ABE-474F-466A-B026-5187D90A6244}" type="presOf" srcId="{E9A490C4-537E-4D24-9402-8C730D00E515}" destId="{9204DA11-F3DA-4B86-8CCD-03B05E8BF53D}" srcOrd="0" destOrd="0" presId="urn:microsoft.com/office/officeart/2005/8/layout/hierarchy3"/>
    <dgm:cxn modelId="{30A0B1B2-E540-47C8-923A-E2EC3543AEAA}" type="presOf" srcId="{D8D4318B-A733-49F3-BAAB-9AA0A27302C8}" destId="{71231F01-46D0-47DC-8C07-24EA9BF63BBA}" srcOrd="0" destOrd="0" presId="urn:microsoft.com/office/officeart/2005/8/layout/hierarchy3"/>
    <dgm:cxn modelId="{6C615426-FD1C-4E49-811C-4BA9B9EC55A5}" type="presOf" srcId="{CD85712A-AD20-42DE-A3E2-C0B919B005FA}" destId="{342F841B-6511-42CD-AE8C-DCC79124B10D}" srcOrd="1" destOrd="0" presId="urn:microsoft.com/office/officeart/2005/8/layout/hierarchy3"/>
    <dgm:cxn modelId="{776F843D-DD0A-4759-81C9-844EA8803DA4}" type="presOf" srcId="{CAA59812-C787-45A6-AC3C-FE5F9232C983}" destId="{9163B14A-8C94-4167-9C47-477E11854608}" srcOrd="0" destOrd="0" presId="urn:microsoft.com/office/officeart/2005/8/layout/hierarchy3"/>
    <dgm:cxn modelId="{AEE0E593-4FED-4F1F-9CA4-10CCC76DB703}" type="presOf" srcId="{8F5716D4-640E-43EE-8B3D-4B11CB694F2C}" destId="{E8F47A1F-0B75-4C00-9774-B3EE9945D6F4}" srcOrd="0" destOrd="0" presId="urn:microsoft.com/office/officeart/2005/8/layout/hierarchy3"/>
    <dgm:cxn modelId="{B53C1CB4-7FCB-4FFB-BE50-D84C1992E281}" type="presOf" srcId="{B080D62D-2E1C-4C5A-9D5C-A45BDD35CA94}" destId="{DA0DE218-5A5E-4E7B-9628-800CB4BA03E3}" srcOrd="0" destOrd="0" presId="urn:microsoft.com/office/officeart/2005/8/layout/hierarchy3"/>
    <dgm:cxn modelId="{97CDEFC4-56FE-4C55-AF2C-B9367FEEBB5F}" type="presOf" srcId="{9655F918-563A-45BF-B751-8A8EF1574FFC}" destId="{AA1D4323-5B59-419C-BFC0-A4FD9DE1CEB0}" srcOrd="1" destOrd="0" presId="urn:microsoft.com/office/officeart/2005/8/layout/hierarchy3"/>
    <dgm:cxn modelId="{D41FDC96-4949-462B-80E0-CFD04CCB0A71}" srcId="{CD85712A-AD20-42DE-A3E2-C0B919B005FA}" destId="{D8D4318B-A733-49F3-BAAB-9AA0A27302C8}" srcOrd="3" destOrd="0" parTransId="{43C0F8FD-3279-42C9-8513-3D794BA7223D}" sibTransId="{8C780F16-A2C7-4C6D-A9C6-BB20A7D3F37D}"/>
    <dgm:cxn modelId="{6574EAE5-ABC5-41D3-87AA-8BECECF07B1C}" type="presOf" srcId="{8D427DBA-C48E-444F-90F2-6FC475425B3B}" destId="{0CEBFE54-A348-4E2D-A1CC-54FE34E7E3F7}" srcOrd="0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D89A19DC-4188-4A8A-A308-E75A26134D0F}" type="presOf" srcId="{3C910B6E-39A7-4E8D-ACEF-4C86C731EAAF}" destId="{5263BBF3-E83B-4646-B12B-6612F6F9EB0F}" srcOrd="0" destOrd="0" presId="urn:microsoft.com/office/officeart/2005/8/layout/hierarchy3"/>
    <dgm:cxn modelId="{C5BFDF6D-8624-4F78-8778-0E33296A0DF7}" type="presOf" srcId="{E71553B9-B761-4E6A-903F-4FF3758A11B6}" destId="{D5E47F21-CDB1-45F0-ADDC-EACEA44390B7}" srcOrd="0" destOrd="0" presId="urn:microsoft.com/office/officeart/2005/8/layout/hierarchy3"/>
    <dgm:cxn modelId="{007043B8-3330-45CF-B17C-47CDBC60F07A}" type="presOf" srcId="{2AE9EC0F-88DD-4323-99F0-E465B6B7434A}" destId="{9CAD1B57-A996-42A1-B26A-12806A890AAC}" srcOrd="0" destOrd="0" presId="urn:microsoft.com/office/officeart/2005/8/layout/hierarchy3"/>
    <dgm:cxn modelId="{3BE294CA-CA03-4303-82F1-E7179515E44A}" type="presOf" srcId="{8BF05E07-3760-4189-86F4-335577E55976}" destId="{46144304-0989-4879-BD82-D0C90589C4CB}" srcOrd="0" destOrd="0" presId="urn:microsoft.com/office/officeart/2005/8/layout/hierarchy3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97BCA512-8B8A-42F7-8717-5EE0846BAF02}" srcId="{9655F918-563A-45BF-B751-8A8EF1574FFC}" destId="{80DC2DB9-10C6-467C-A83B-56295032E201}" srcOrd="3" destOrd="0" parTransId="{949DDC5C-CAA1-4E40-9CE4-FE0BFCE79050}" sibTransId="{CF8B653D-2878-4B83-AA2F-AC72E049879A}"/>
    <dgm:cxn modelId="{6F82FC05-1A1C-415E-AABD-6E4E3888937A}" srcId="{CD85712A-AD20-42DE-A3E2-C0B919B005FA}" destId="{C72555E6-96C6-418E-B318-F45C7E9CF8F1}" srcOrd="1" destOrd="0" parTransId="{E71553B9-B761-4E6A-903F-4FF3758A11B6}" sibTransId="{1BEAAB28-C28A-4C0F-9D36-DD64D2662A78}"/>
    <dgm:cxn modelId="{514BD8E8-7A31-43E5-A65E-59C39C8203B9}" type="presOf" srcId="{3A622D8A-C98E-49F4-86EA-A26B75654C31}" destId="{95CD3AED-EDF2-4BF8-99EF-F86FB05B53AA}" srcOrd="0" destOrd="0" presId="urn:microsoft.com/office/officeart/2005/8/layout/hierarchy3"/>
    <dgm:cxn modelId="{37519CCC-A996-417C-B7D7-429BBE3FB782}" srcId="{CD85712A-AD20-42DE-A3E2-C0B919B005FA}" destId="{D18E4D93-4D31-44BC-8914-5C6F11DB6AC8}" srcOrd="4" destOrd="0" parTransId="{3C910B6E-39A7-4E8D-ACEF-4C86C731EAAF}" sibTransId="{8995381C-65AD-456F-8620-1DDDBF5F4C31}"/>
    <dgm:cxn modelId="{5D1D430F-7009-4698-907B-E56F1CB60AC5}" type="presOf" srcId="{3B172E8F-E395-42CF-87D7-1052B5195AF7}" destId="{B18A8372-09F4-4BEF-ADDC-02979B1379B1}" srcOrd="1" destOrd="0" presId="urn:microsoft.com/office/officeart/2005/8/layout/hierarchy3"/>
    <dgm:cxn modelId="{016ADCF9-B8BF-4759-ABC0-CC306607688B}" type="presOf" srcId="{F09DA9A3-DE7B-45FD-95F6-5E9B0AE6D607}" destId="{DAEAD804-BC6A-4A9D-B9B9-F4E78EDEEAB2}" srcOrd="0" destOrd="0" presId="urn:microsoft.com/office/officeart/2005/8/layout/hierarchy3"/>
    <dgm:cxn modelId="{594CF23F-73C9-4B50-A937-2D0D8869D486}" srcId="{E9A490C4-537E-4D24-9402-8C730D00E515}" destId="{8BF05E07-3760-4189-86F4-335577E55976}" srcOrd="3" destOrd="0" parTransId="{8DDEFD10-F678-43CB-8657-4DAD48E37028}" sibTransId="{0880A2A3-DFE7-4841-AE8B-2C4A07FD3BFC}"/>
    <dgm:cxn modelId="{C99EFB30-4B43-4B2F-92CF-0B1613756B0C}" type="presOf" srcId="{CD85712A-AD20-42DE-A3E2-C0B919B005FA}" destId="{29C88C8B-8655-4EE1-B5BB-2F6509FB6090}" srcOrd="0" destOrd="0" presId="urn:microsoft.com/office/officeart/2005/8/layout/hierarchy3"/>
    <dgm:cxn modelId="{7A610FA6-86A6-4641-A2CA-20AE55445700}" type="presOf" srcId="{4C59FA52-381A-449A-BDDC-C4588C61C0E7}" destId="{DF68AE0B-D09D-440A-BDF9-01925D2B0EEA}" srcOrd="0" destOrd="0" presId="urn:microsoft.com/office/officeart/2005/8/layout/hierarchy3"/>
    <dgm:cxn modelId="{0E120537-61A6-48A0-9315-DC881B2C1BE7}" srcId="{CD85712A-AD20-42DE-A3E2-C0B919B005FA}" destId="{A4537999-622D-4EFE-8CD3-6F4C86678F24}" srcOrd="2" destOrd="0" parTransId="{8F5716D4-640E-43EE-8B3D-4B11CB694F2C}" sibTransId="{FCE77017-8CDC-49F3-9158-0C149C3B3E34}"/>
    <dgm:cxn modelId="{1D87B26E-B20D-4D30-BD87-57FAEE71F951}" type="presOf" srcId="{35A84C4A-E84A-4EEA-9530-ABD643792EA2}" destId="{A3945B5C-DAE0-46B8-B867-2C20D6DBCAFC}" srcOrd="0" destOrd="0" presId="urn:microsoft.com/office/officeart/2005/8/layout/hierarchy3"/>
    <dgm:cxn modelId="{6C49C8D4-7DF0-4DCC-BE3D-F9F97FCDD755}" type="presOf" srcId="{E9A490C4-537E-4D24-9402-8C730D00E515}" destId="{97C625E3-BC17-4B79-8A8D-CDE119B3DE4C}" srcOrd="1" destOrd="0" presId="urn:microsoft.com/office/officeart/2005/8/layout/hierarchy3"/>
    <dgm:cxn modelId="{A5975A63-60FD-42C4-B05D-73C52D3E83EF}" type="presOf" srcId="{AC195404-F420-413E-9FD3-17401D6BE183}" destId="{A9EDA274-AF4E-4F42-943B-F98B2D82F135}" srcOrd="0" destOrd="0" presId="urn:microsoft.com/office/officeart/2005/8/layout/hierarchy3"/>
    <dgm:cxn modelId="{08C50FEA-2746-4FC8-9D26-D07008051229}" type="presOf" srcId="{2B361F25-1654-4BFA-ADF1-7531F05D9CEB}" destId="{B63AD498-900C-44FC-9D14-F3C20B5F9799}" srcOrd="0" destOrd="0" presId="urn:microsoft.com/office/officeart/2005/8/layout/hierarchy3"/>
    <dgm:cxn modelId="{BE06803B-E0AC-4965-BA41-316470BAB804}" type="presOf" srcId="{949DDC5C-CAA1-4E40-9CE4-FE0BFCE79050}" destId="{5E3317FE-1E79-4C7F-9900-09B2532503DF}" srcOrd="0" destOrd="0" presId="urn:microsoft.com/office/officeart/2005/8/layout/hierarchy3"/>
    <dgm:cxn modelId="{ECEBD8B4-C363-45CE-9603-E98D59B4CE22}" srcId="{3B172E8F-E395-42CF-87D7-1052B5195AF7}" destId="{54D0714C-5B89-4C5B-B2E8-E9EE18682BCD}" srcOrd="1" destOrd="0" parTransId="{4648F485-EC0D-4975-BD4E-446F04D87188}" sibTransId="{F0A95F5A-CBFA-4FA3-9A4D-FBD020370FBB}"/>
    <dgm:cxn modelId="{D1E9BE81-90C2-4A27-BAA3-F2BDE8CB80A7}" type="presOf" srcId="{C72555E6-96C6-418E-B318-F45C7E9CF8F1}" destId="{97F1B23E-DE77-4AB1-9B44-DA004D480287}" srcOrd="0" destOrd="0" presId="urn:microsoft.com/office/officeart/2005/8/layout/hierarchy3"/>
    <dgm:cxn modelId="{6397F72C-A857-4B85-8EF1-BD8E2A830C2B}" type="presOf" srcId="{43C0F8FD-3279-42C9-8513-3D794BA7223D}" destId="{9AA30454-4F8D-4C68-8D9B-6A7DFB5238F8}" srcOrd="0" destOrd="0" presId="urn:microsoft.com/office/officeart/2005/8/layout/hierarchy3"/>
    <dgm:cxn modelId="{6C75CE73-EEDC-4685-ACEF-5DD0F537CDAB}" type="presOf" srcId="{D18E4D93-4D31-44BC-8914-5C6F11DB6AC8}" destId="{33718933-80EC-4F57-8D39-16155A0FC03B}" srcOrd="0" destOrd="0" presId="urn:microsoft.com/office/officeart/2005/8/layout/hierarchy3"/>
    <dgm:cxn modelId="{31D0FA05-1258-456C-B96B-2708532413FF}" type="presOf" srcId="{D538EF45-E43D-4CBC-AA25-8E601784F6BB}" destId="{BF4BB7AF-A3D3-4583-857F-F5DBF956EC09}" srcOrd="0" destOrd="0" presId="urn:microsoft.com/office/officeart/2005/8/layout/hierarchy3"/>
    <dgm:cxn modelId="{78DC1795-3AE7-430D-A1E8-72196D8A4C2C}" type="presOf" srcId="{298444CA-AA2D-4FFD-B7D0-7EC960F3263A}" destId="{1CFBC5AF-4398-4E19-8082-C604F60CB11C}" srcOrd="0" destOrd="0" presId="urn:microsoft.com/office/officeart/2005/8/layout/hierarchy3"/>
    <dgm:cxn modelId="{CA71AE38-2623-49E9-B64F-2B5CC5B8EBD0}" type="presOf" srcId="{9655F918-563A-45BF-B751-8A8EF1574FFC}" destId="{75C5159C-25C9-4998-91A2-B5B75FD9EC42}" srcOrd="0" destOrd="0" presId="urn:microsoft.com/office/officeart/2005/8/layout/hierarchy3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6B5A02E4-4E33-4EEE-BF6D-640B0E44E1AE}" type="presOf" srcId="{80DC2DB9-10C6-467C-A83B-56295032E201}" destId="{6BC14208-1989-4B22-A2F0-E68AF6407AC2}" srcOrd="0" destOrd="0" presId="urn:microsoft.com/office/officeart/2005/8/layout/hierarchy3"/>
    <dgm:cxn modelId="{BDC5CD88-BA5A-42CB-B65E-81A1429897EC}" srcId="{9655F918-563A-45BF-B751-8A8EF1574FFC}" destId="{F09DA9A3-DE7B-45FD-95F6-5E9B0AE6D607}" srcOrd="1" destOrd="0" parTransId="{B080D62D-2E1C-4C5A-9D5C-A45BDD35CA94}" sibTransId="{C3CA0316-7C4C-433D-A8FB-77AA8E95E983}"/>
    <dgm:cxn modelId="{EF3CF82B-1B52-474A-9836-3B3D0E03D653}" srcId="{9655F918-563A-45BF-B751-8A8EF1574FFC}" destId="{2B361F25-1654-4BFA-ADF1-7531F05D9CEB}" srcOrd="2" destOrd="0" parTransId="{4C59FA52-381A-449A-BDDC-C4588C61C0E7}" sibTransId="{45CBD0EB-0698-4BCB-B1B8-C7D1512DDBB3}"/>
    <dgm:cxn modelId="{50FFCE07-BDA1-46BC-BF6F-91238A991845}" srcId="{E9A490C4-537E-4D24-9402-8C730D00E515}" destId="{FBFB8A4A-E251-499E-9C6E-6E21ED0E6CBB}" srcOrd="1" destOrd="0" parTransId="{070CC682-F76D-4727-A102-04C0E1FAB743}" sibTransId="{EEF8A7F5-877D-4475-95DC-A54A28F05CA9}"/>
    <dgm:cxn modelId="{5850FE84-5C4C-4700-8B46-2048A3DD2B0D}" type="presOf" srcId="{070CC682-F76D-4727-A102-04C0E1FAB743}" destId="{5C5DD57A-93DE-447C-A135-018CF0A9A003}" srcOrd="0" destOrd="0" presId="urn:microsoft.com/office/officeart/2005/8/layout/hierarchy3"/>
    <dgm:cxn modelId="{0925475B-8983-4BF3-A0D2-EDCF9C5718D7}" srcId="{E9A490C4-537E-4D24-9402-8C730D00E515}" destId="{60C30A57-9A9B-4043-BD7E-23B10122260F}" srcOrd="2" destOrd="0" parTransId="{CAA59812-C787-45A6-AC3C-FE5F9232C983}" sibTransId="{85209473-2E41-4D26-B1B6-39BCAD7D0BF2}"/>
    <dgm:cxn modelId="{A112D1E5-E696-4E26-8B9C-57F257483E65}" type="presOf" srcId="{A4537999-622D-4EFE-8CD3-6F4C86678F24}" destId="{EE16CF07-CB1C-44A3-A49F-BA871FDFA16F}" srcOrd="0" destOrd="0" presId="urn:microsoft.com/office/officeart/2005/8/layout/hierarchy3"/>
    <dgm:cxn modelId="{0F43481B-DE9B-4BA5-A578-ACDBAD7528FB}" type="presOf" srcId="{4648F485-EC0D-4975-BD4E-446F04D87188}" destId="{03E6B921-5F86-4B73-AF8C-5B9837112113}" srcOrd="0" destOrd="0" presId="urn:microsoft.com/office/officeart/2005/8/layout/hierarchy3"/>
    <dgm:cxn modelId="{FC0CDC29-2A4F-4589-948E-337C4F448355}" type="presParOf" srcId="{A9EDA274-AF4E-4F42-943B-F98B2D82F135}" destId="{1150BA84-5CCD-4811-94AE-82296FD23BF0}" srcOrd="0" destOrd="0" presId="urn:microsoft.com/office/officeart/2005/8/layout/hierarchy3"/>
    <dgm:cxn modelId="{0862BED0-50BE-43B3-B3E8-5BBC0028DE06}" type="presParOf" srcId="{1150BA84-5CCD-4811-94AE-82296FD23BF0}" destId="{BA4AEFBD-7FE6-43EF-B552-A23264EE9EEC}" srcOrd="0" destOrd="0" presId="urn:microsoft.com/office/officeart/2005/8/layout/hierarchy3"/>
    <dgm:cxn modelId="{05919551-C32E-4FE4-B0AD-9399E7F95933}" type="presParOf" srcId="{BA4AEFBD-7FE6-43EF-B552-A23264EE9EEC}" destId="{29C88C8B-8655-4EE1-B5BB-2F6509FB6090}" srcOrd="0" destOrd="0" presId="urn:microsoft.com/office/officeart/2005/8/layout/hierarchy3"/>
    <dgm:cxn modelId="{AD09DBDA-9AD3-44B6-BDA4-2A958DDE30C3}" type="presParOf" srcId="{BA4AEFBD-7FE6-43EF-B552-A23264EE9EEC}" destId="{342F841B-6511-42CD-AE8C-DCC79124B10D}" srcOrd="1" destOrd="0" presId="urn:microsoft.com/office/officeart/2005/8/layout/hierarchy3"/>
    <dgm:cxn modelId="{BA7F802F-878C-46B9-AAF4-26DBD0B08E7C}" type="presParOf" srcId="{1150BA84-5CCD-4811-94AE-82296FD23BF0}" destId="{368A006A-AAF7-4946-A959-E4B3A0CC966F}" srcOrd="1" destOrd="0" presId="urn:microsoft.com/office/officeart/2005/8/layout/hierarchy3"/>
    <dgm:cxn modelId="{8AB6F8EA-8D09-4E1D-B1EF-8B4011638334}" type="presParOf" srcId="{368A006A-AAF7-4946-A959-E4B3A0CC966F}" destId="{9CAD1B57-A996-42A1-B26A-12806A890AAC}" srcOrd="0" destOrd="0" presId="urn:microsoft.com/office/officeart/2005/8/layout/hierarchy3"/>
    <dgm:cxn modelId="{CFAA5CBF-F827-4B6D-B84E-A784900248EE}" type="presParOf" srcId="{368A006A-AAF7-4946-A959-E4B3A0CC966F}" destId="{1CFBC5AF-4398-4E19-8082-C604F60CB11C}" srcOrd="1" destOrd="0" presId="urn:microsoft.com/office/officeart/2005/8/layout/hierarchy3"/>
    <dgm:cxn modelId="{D14EA86A-42F6-4758-AE8A-0515680C1876}" type="presParOf" srcId="{368A006A-AAF7-4946-A959-E4B3A0CC966F}" destId="{D5E47F21-CDB1-45F0-ADDC-EACEA44390B7}" srcOrd="2" destOrd="0" presId="urn:microsoft.com/office/officeart/2005/8/layout/hierarchy3"/>
    <dgm:cxn modelId="{39C1372E-7204-42C2-86A5-DF30830C83FF}" type="presParOf" srcId="{368A006A-AAF7-4946-A959-E4B3A0CC966F}" destId="{97F1B23E-DE77-4AB1-9B44-DA004D480287}" srcOrd="3" destOrd="0" presId="urn:microsoft.com/office/officeart/2005/8/layout/hierarchy3"/>
    <dgm:cxn modelId="{DF4AC198-D569-4DAE-9528-E15DEA14A5B7}" type="presParOf" srcId="{368A006A-AAF7-4946-A959-E4B3A0CC966F}" destId="{E8F47A1F-0B75-4C00-9774-B3EE9945D6F4}" srcOrd="4" destOrd="0" presId="urn:microsoft.com/office/officeart/2005/8/layout/hierarchy3"/>
    <dgm:cxn modelId="{FB919AF4-FF9E-4FC0-9DED-2F1B28BDD2A0}" type="presParOf" srcId="{368A006A-AAF7-4946-A959-E4B3A0CC966F}" destId="{EE16CF07-CB1C-44A3-A49F-BA871FDFA16F}" srcOrd="5" destOrd="0" presId="urn:microsoft.com/office/officeart/2005/8/layout/hierarchy3"/>
    <dgm:cxn modelId="{8F090A42-6462-463F-861B-B80C33E9AA79}" type="presParOf" srcId="{368A006A-AAF7-4946-A959-E4B3A0CC966F}" destId="{9AA30454-4F8D-4C68-8D9B-6A7DFB5238F8}" srcOrd="6" destOrd="0" presId="urn:microsoft.com/office/officeart/2005/8/layout/hierarchy3"/>
    <dgm:cxn modelId="{E7B9EFB8-D55E-4250-AE96-EF1C55D61956}" type="presParOf" srcId="{368A006A-AAF7-4946-A959-E4B3A0CC966F}" destId="{71231F01-46D0-47DC-8C07-24EA9BF63BBA}" srcOrd="7" destOrd="0" presId="urn:microsoft.com/office/officeart/2005/8/layout/hierarchy3"/>
    <dgm:cxn modelId="{BAB5E922-8131-442E-A8C6-1F55AAA0C70A}" type="presParOf" srcId="{368A006A-AAF7-4946-A959-E4B3A0CC966F}" destId="{5263BBF3-E83B-4646-B12B-6612F6F9EB0F}" srcOrd="8" destOrd="0" presId="urn:microsoft.com/office/officeart/2005/8/layout/hierarchy3"/>
    <dgm:cxn modelId="{9462CEB2-282F-4DD5-A391-C79C1AC6835A}" type="presParOf" srcId="{368A006A-AAF7-4946-A959-E4B3A0CC966F}" destId="{33718933-80EC-4F57-8D39-16155A0FC03B}" srcOrd="9" destOrd="0" presId="urn:microsoft.com/office/officeart/2005/8/layout/hierarchy3"/>
    <dgm:cxn modelId="{29BD8FF8-8752-461F-AE13-DEFE5E3AFF0A}" type="presParOf" srcId="{A9EDA274-AF4E-4F42-943B-F98B2D82F135}" destId="{2D38F718-A45E-44D2-9408-3D268609A112}" srcOrd="1" destOrd="0" presId="urn:microsoft.com/office/officeart/2005/8/layout/hierarchy3"/>
    <dgm:cxn modelId="{E7DC6EF2-8EF3-413F-8A99-215E8D35BAB3}" type="presParOf" srcId="{2D38F718-A45E-44D2-9408-3D268609A112}" destId="{49814ACD-4FAC-4F98-A053-F8B8428F0BC5}" srcOrd="0" destOrd="0" presId="urn:microsoft.com/office/officeart/2005/8/layout/hierarchy3"/>
    <dgm:cxn modelId="{CE71069B-2EA5-47AD-BBEC-6DAB05C2B281}" type="presParOf" srcId="{49814ACD-4FAC-4F98-A053-F8B8428F0BC5}" destId="{9204DA11-F3DA-4B86-8CCD-03B05E8BF53D}" srcOrd="0" destOrd="0" presId="urn:microsoft.com/office/officeart/2005/8/layout/hierarchy3"/>
    <dgm:cxn modelId="{05ECAEC1-0FB0-4CAB-87AD-B95FFB6B8FFF}" type="presParOf" srcId="{49814ACD-4FAC-4F98-A053-F8B8428F0BC5}" destId="{97C625E3-BC17-4B79-8A8D-CDE119B3DE4C}" srcOrd="1" destOrd="0" presId="urn:microsoft.com/office/officeart/2005/8/layout/hierarchy3"/>
    <dgm:cxn modelId="{79549A0C-D3F8-44EB-97E4-C2D34BD11285}" type="presParOf" srcId="{2D38F718-A45E-44D2-9408-3D268609A112}" destId="{7DB10569-1AF2-45CC-B644-050F5951FAE4}" srcOrd="1" destOrd="0" presId="urn:microsoft.com/office/officeart/2005/8/layout/hierarchy3"/>
    <dgm:cxn modelId="{8052D9D2-7A26-48DF-8CF1-8CB224F84847}" type="presParOf" srcId="{7DB10569-1AF2-45CC-B644-050F5951FAE4}" destId="{0CEBFE54-A348-4E2D-A1CC-54FE34E7E3F7}" srcOrd="0" destOrd="0" presId="urn:microsoft.com/office/officeart/2005/8/layout/hierarchy3"/>
    <dgm:cxn modelId="{409C1AE3-CA04-4178-84EE-4A2C40ADE52C}" type="presParOf" srcId="{7DB10569-1AF2-45CC-B644-050F5951FAE4}" destId="{A3945B5C-DAE0-46B8-B867-2C20D6DBCAFC}" srcOrd="1" destOrd="0" presId="urn:microsoft.com/office/officeart/2005/8/layout/hierarchy3"/>
    <dgm:cxn modelId="{73FAD35B-0E04-4D8A-BFFA-072C517933DB}" type="presParOf" srcId="{7DB10569-1AF2-45CC-B644-050F5951FAE4}" destId="{5C5DD57A-93DE-447C-A135-018CF0A9A003}" srcOrd="2" destOrd="0" presId="urn:microsoft.com/office/officeart/2005/8/layout/hierarchy3"/>
    <dgm:cxn modelId="{9A60C321-235D-46E6-8594-206115BFB490}" type="presParOf" srcId="{7DB10569-1AF2-45CC-B644-050F5951FAE4}" destId="{0D589D68-68EB-4C7B-A60C-4F6A2E6244B4}" srcOrd="3" destOrd="0" presId="urn:microsoft.com/office/officeart/2005/8/layout/hierarchy3"/>
    <dgm:cxn modelId="{F4F2A928-94E7-4801-9D43-6E614E869875}" type="presParOf" srcId="{7DB10569-1AF2-45CC-B644-050F5951FAE4}" destId="{9163B14A-8C94-4167-9C47-477E11854608}" srcOrd="4" destOrd="0" presId="urn:microsoft.com/office/officeart/2005/8/layout/hierarchy3"/>
    <dgm:cxn modelId="{C6847D35-6C26-4D8B-B626-12C6258EF296}" type="presParOf" srcId="{7DB10569-1AF2-45CC-B644-050F5951FAE4}" destId="{ED25081E-2AA8-41F8-9270-99756715D66D}" srcOrd="5" destOrd="0" presId="urn:microsoft.com/office/officeart/2005/8/layout/hierarchy3"/>
    <dgm:cxn modelId="{3A0D7968-233A-4347-9F91-7F28DE036160}" type="presParOf" srcId="{7DB10569-1AF2-45CC-B644-050F5951FAE4}" destId="{B5839895-EE98-44AE-B887-BB53B2A89AA2}" srcOrd="6" destOrd="0" presId="urn:microsoft.com/office/officeart/2005/8/layout/hierarchy3"/>
    <dgm:cxn modelId="{808AB91F-90F6-4840-B678-DA768E2EEE3D}" type="presParOf" srcId="{7DB10569-1AF2-45CC-B644-050F5951FAE4}" destId="{46144304-0989-4879-BD82-D0C90589C4CB}" srcOrd="7" destOrd="0" presId="urn:microsoft.com/office/officeart/2005/8/layout/hierarchy3"/>
    <dgm:cxn modelId="{7D72D273-E525-4586-AE58-AEA325B890E0}" type="presParOf" srcId="{A9EDA274-AF4E-4F42-943B-F98B2D82F135}" destId="{3DED7549-840E-4053-9C97-F701EB52B168}" srcOrd="2" destOrd="0" presId="urn:microsoft.com/office/officeart/2005/8/layout/hierarchy3"/>
    <dgm:cxn modelId="{17212C86-A28C-4F8A-A774-B29F84F01EFA}" type="presParOf" srcId="{3DED7549-840E-4053-9C97-F701EB52B168}" destId="{F6BC7A0D-4BFA-4FF3-8A2B-7A540BA01898}" srcOrd="0" destOrd="0" presId="urn:microsoft.com/office/officeart/2005/8/layout/hierarchy3"/>
    <dgm:cxn modelId="{096C756C-7BA3-4B35-AE48-F794A1ABC17A}" type="presParOf" srcId="{F6BC7A0D-4BFA-4FF3-8A2B-7A540BA01898}" destId="{75C5159C-25C9-4998-91A2-B5B75FD9EC42}" srcOrd="0" destOrd="0" presId="urn:microsoft.com/office/officeart/2005/8/layout/hierarchy3"/>
    <dgm:cxn modelId="{9FE05C8D-7F51-43CF-B259-9B550714D0ED}" type="presParOf" srcId="{F6BC7A0D-4BFA-4FF3-8A2B-7A540BA01898}" destId="{AA1D4323-5B59-419C-BFC0-A4FD9DE1CEB0}" srcOrd="1" destOrd="0" presId="urn:microsoft.com/office/officeart/2005/8/layout/hierarchy3"/>
    <dgm:cxn modelId="{571B3967-5197-4C48-98E0-16F059A0ACFF}" type="presParOf" srcId="{3DED7549-840E-4053-9C97-F701EB52B168}" destId="{BF369D33-D50A-4EFB-827C-94ABA949716F}" srcOrd="1" destOrd="0" presId="urn:microsoft.com/office/officeart/2005/8/layout/hierarchy3"/>
    <dgm:cxn modelId="{5269315D-E853-408E-B20F-3C6BB6DD180F}" type="presParOf" srcId="{BF369D33-D50A-4EFB-827C-94ABA949716F}" destId="{36561B6D-1AF0-4682-98B2-43730250C417}" srcOrd="0" destOrd="0" presId="urn:microsoft.com/office/officeart/2005/8/layout/hierarchy3"/>
    <dgm:cxn modelId="{E622E39D-4907-45DD-8FD5-4FA2E99785DA}" type="presParOf" srcId="{BF369D33-D50A-4EFB-827C-94ABA949716F}" destId="{BB57B1D9-A6EC-4B35-9B4C-18E613D92729}" srcOrd="1" destOrd="0" presId="urn:microsoft.com/office/officeart/2005/8/layout/hierarchy3"/>
    <dgm:cxn modelId="{8E04CF69-FD3F-442A-B219-1E767D2AE113}" type="presParOf" srcId="{BF369D33-D50A-4EFB-827C-94ABA949716F}" destId="{DA0DE218-5A5E-4E7B-9628-800CB4BA03E3}" srcOrd="2" destOrd="0" presId="urn:microsoft.com/office/officeart/2005/8/layout/hierarchy3"/>
    <dgm:cxn modelId="{74CA1172-CB97-42CA-A739-22CFD48BB7C3}" type="presParOf" srcId="{BF369D33-D50A-4EFB-827C-94ABA949716F}" destId="{DAEAD804-BC6A-4A9D-B9B9-F4E78EDEEAB2}" srcOrd="3" destOrd="0" presId="urn:microsoft.com/office/officeart/2005/8/layout/hierarchy3"/>
    <dgm:cxn modelId="{203A8256-7779-4A76-A6F6-774AC7E0821B}" type="presParOf" srcId="{BF369D33-D50A-4EFB-827C-94ABA949716F}" destId="{DF68AE0B-D09D-440A-BDF9-01925D2B0EEA}" srcOrd="4" destOrd="0" presId="urn:microsoft.com/office/officeart/2005/8/layout/hierarchy3"/>
    <dgm:cxn modelId="{A7F521AC-3857-4D84-8890-7CB5892EC379}" type="presParOf" srcId="{BF369D33-D50A-4EFB-827C-94ABA949716F}" destId="{B63AD498-900C-44FC-9D14-F3C20B5F9799}" srcOrd="5" destOrd="0" presId="urn:microsoft.com/office/officeart/2005/8/layout/hierarchy3"/>
    <dgm:cxn modelId="{696F13AD-8956-4DC7-9840-F922D419D4F8}" type="presParOf" srcId="{BF369D33-D50A-4EFB-827C-94ABA949716F}" destId="{5E3317FE-1E79-4C7F-9900-09B2532503DF}" srcOrd="6" destOrd="0" presId="urn:microsoft.com/office/officeart/2005/8/layout/hierarchy3"/>
    <dgm:cxn modelId="{70BCD1B6-42AB-4124-8C7B-89D76E19296F}" type="presParOf" srcId="{BF369D33-D50A-4EFB-827C-94ABA949716F}" destId="{6BC14208-1989-4B22-A2F0-E68AF6407AC2}" srcOrd="7" destOrd="0" presId="urn:microsoft.com/office/officeart/2005/8/layout/hierarchy3"/>
    <dgm:cxn modelId="{748E6750-F77C-4220-972A-BD7AFD236151}" type="presParOf" srcId="{A9EDA274-AF4E-4F42-943B-F98B2D82F135}" destId="{0AB68828-1418-434C-8162-80E5F18231E2}" srcOrd="3" destOrd="0" presId="urn:microsoft.com/office/officeart/2005/8/layout/hierarchy3"/>
    <dgm:cxn modelId="{D7A9251C-BC96-4D0C-BF9A-5EB52D531A7C}" type="presParOf" srcId="{0AB68828-1418-434C-8162-80E5F18231E2}" destId="{003BD1B4-8BB0-4D25-8C4C-675AED666237}" srcOrd="0" destOrd="0" presId="urn:microsoft.com/office/officeart/2005/8/layout/hierarchy3"/>
    <dgm:cxn modelId="{2BF5395C-2911-430B-B4F5-C7EB6EE71D10}" type="presParOf" srcId="{003BD1B4-8BB0-4D25-8C4C-675AED666237}" destId="{23612EB5-256E-430E-8A59-1C38007EDD4E}" srcOrd="0" destOrd="0" presId="urn:microsoft.com/office/officeart/2005/8/layout/hierarchy3"/>
    <dgm:cxn modelId="{9A6ED554-4C44-4762-85BC-370448BB977B}" type="presParOf" srcId="{003BD1B4-8BB0-4D25-8C4C-675AED666237}" destId="{B18A8372-09F4-4BEF-ADDC-02979B1379B1}" srcOrd="1" destOrd="0" presId="urn:microsoft.com/office/officeart/2005/8/layout/hierarchy3"/>
    <dgm:cxn modelId="{3B751627-5D7F-47EC-AFCC-7DB329194585}" type="presParOf" srcId="{0AB68828-1418-434C-8162-80E5F18231E2}" destId="{9190F205-68B1-44C1-BF93-7D09904D0674}" srcOrd="1" destOrd="0" presId="urn:microsoft.com/office/officeart/2005/8/layout/hierarchy3"/>
    <dgm:cxn modelId="{AA3B919F-E746-48EB-BE5C-85B8AEF2AFF0}" type="presParOf" srcId="{9190F205-68B1-44C1-BF93-7D09904D0674}" destId="{BF4BB7AF-A3D3-4583-857F-F5DBF956EC09}" srcOrd="0" destOrd="0" presId="urn:microsoft.com/office/officeart/2005/8/layout/hierarchy3"/>
    <dgm:cxn modelId="{21758E97-F087-4F64-91B5-B9E3AFB0C23A}" type="presParOf" srcId="{9190F205-68B1-44C1-BF93-7D09904D0674}" destId="{95CD3AED-EDF2-4BF8-99EF-F86FB05B53AA}" srcOrd="1" destOrd="0" presId="urn:microsoft.com/office/officeart/2005/8/layout/hierarchy3"/>
    <dgm:cxn modelId="{075D51AA-1FD7-4BE3-90F9-F528F33E145D}" type="presParOf" srcId="{9190F205-68B1-44C1-BF93-7D09904D0674}" destId="{03E6B921-5F86-4B73-AF8C-5B9837112113}" srcOrd="2" destOrd="0" presId="urn:microsoft.com/office/officeart/2005/8/layout/hierarchy3"/>
    <dgm:cxn modelId="{21B161BE-F0AE-4EE3-804B-CA442DEEC17E}" type="presParOf" srcId="{9190F205-68B1-44C1-BF93-7D09904D0674}" destId="{5F3CF14B-078C-4191-8523-E8B1C4792E4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195404-F420-413E-9FD3-17401D6BE183}" type="doc">
      <dgm:prSet loTypeId="urn:microsoft.com/office/officeart/2005/8/layout/hierarchy3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D85712A-AD20-42DE-A3E2-C0B919B005FA}">
      <dgm:prSet phldrT="[Tekst]"/>
      <dgm:spPr/>
      <dgm:t>
        <a:bodyPr/>
        <a:lstStyle/>
        <a:p>
          <a:r>
            <a:rPr lang="pl-PL"/>
            <a:t>4.1</a:t>
          </a:r>
        </a:p>
      </dgm:t>
    </dgm:pt>
    <dgm:pt modelId="{CC970F2E-F9F4-46AB-B2A2-7EBD844F1446}" type="parTrans" cxnId="{592DFD52-2E0A-4F60-8BB1-4F1FF68BC9C1}">
      <dgm:prSet/>
      <dgm:spPr/>
      <dgm:t>
        <a:bodyPr/>
        <a:lstStyle/>
        <a:p>
          <a:endParaRPr lang="pl-PL"/>
        </a:p>
      </dgm:t>
    </dgm:pt>
    <dgm:pt modelId="{B2464894-F6A9-4001-890E-9427BDDE88FD}" type="sibTrans" cxnId="{592DFD52-2E0A-4F60-8BB1-4F1FF68BC9C1}">
      <dgm:prSet/>
      <dgm:spPr/>
      <dgm:t>
        <a:bodyPr/>
        <a:lstStyle/>
        <a:p>
          <a:endParaRPr lang="pl-PL"/>
        </a:p>
      </dgm:t>
    </dgm:pt>
    <dgm:pt modelId="{E9A490C4-537E-4D24-9402-8C730D00E515}">
      <dgm:prSet phldrT="[Tekst]"/>
      <dgm:spPr/>
      <dgm:t>
        <a:bodyPr/>
        <a:lstStyle/>
        <a:p>
          <a:r>
            <a:rPr lang="pl-PL"/>
            <a:t>4.2</a:t>
          </a:r>
        </a:p>
      </dgm:t>
    </dgm:pt>
    <dgm:pt modelId="{2F77E781-8712-4BB3-9B6E-10DCE4B94640}" type="parTrans" cxnId="{4690BD62-B665-404D-A069-3DBF9942D526}">
      <dgm:prSet/>
      <dgm:spPr/>
      <dgm:t>
        <a:bodyPr/>
        <a:lstStyle/>
        <a:p>
          <a:endParaRPr lang="pl-PL"/>
        </a:p>
      </dgm:t>
    </dgm:pt>
    <dgm:pt modelId="{72129E56-AD12-4A45-B055-616CCD51BA8D}" type="sibTrans" cxnId="{4690BD62-B665-404D-A069-3DBF9942D526}">
      <dgm:prSet/>
      <dgm:spPr/>
      <dgm:t>
        <a:bodyPr/>
        <a:lstStyle/>
        <a:p>
          <a:endParaRPr lang="pl-PL"/>
        </a:p>
      </dgm:t>
    </dgm:pt>
    <dgm:pt modelId="{35A84C4A-E84A-4EEA-9530-ABD643792EA2}">
      <dgm:prSet phldrT="[Tekst]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Zagospodarowanie przestrzenne</a:t>
          </a:r>
        </a:p>
      </dgm:t>
    </dgm:pt>
    <dgm:pt modelId="{8D427DBA-C48E-444F-90F2-6FC475425B3B}" type="parTrans" cxnId="{3A6053F2-2C7C-4E57-9089-763C06F62BD5}">
      <dgm:prSet/>
      <dgm:spPr/>
      <dgm:t>
        <a:bodyPr/>
        <a:lstStyle/>
        <a:p>
          <a:endParaRPr lang="pl-PL"/>
        </a:p>
      </dgm:t>
    </dgm:pt>
    <dgm:pt modelId="{97EF29C3-B71F-4047-A7B5-F23F0BC4F17E}" type="sibTrans" cxnId="{3A6053F2-2C7C-4E57-9089-763C06F62BD5}">
      <dgm:prSet/>
      <dgm:spPr/>
      <dgm:t>
        <a:bodyPr/>
        <a:lstStyle/>
        <a:p>
          <a:endParaRPr lang="pl-PL"/>
        </a:p>
      </dgm:t>
    </dgm:pt>
    <dgm:pt modelId="{9655F918-563A-45BF-B751-8A8EF1574FFC}">
      <dgm:prSet/>
      <dgm:spPr/>
      <dgm:t>
        <a:bodyPr/>
        <a:lstStyle/>
        <a:p>
          <a:r>
            <a:rPr lang="pl-PL"/>
            <a:t>4.3</a:t>
          </a:r>
        </a:p>
      </dgm:t>
    </dgm:pt>
    <dgm:pt modelId="{64A32B0C-5776-4FE8-9ECE-2CA76471AE84}" type="parTrans" cxnId="{E4A8FB9A-F724-49F9-A088-EB82FBD278E7}">
      <dgm:prSet/>
      <dgm:spPr/>
      <dgm:t>
        <a:bodyPr/>
        <a:lstStyle/>
        <a:p>
          <a:endParaRPr lang="pl-PL"/>
        </a:p>
      </dgm:t>
    </dgm:pt>
    <dgm:pt modelId="{50D7E885-36E7-4691-B36D-D0CBB1771CA8}" type="sibTrans" cxnId="{E4A8FB9A-F724-49F9-A088-EB82FBD278E7}">
      <dgm:prSet/>
      <dgm:spPr/>
      <dgm:t>
        <a:bodyPr/>
        <a:lstStyle/>
        <a:p>
          <a:endParaRPr lang="pl-PL"/>
        </a:p>
      </dgm:t>
    </dgm:pt>
    <dgm:pt modelId="{3B172E8F-E395-42CF-87D7-1052B5195AF7}">
      <dgm:prSet/>
      <dgm:spPr/>
      <dgm:t>
        <a:bodyPr/>
        <a:lstStyle/>
        <a:p>
          <a:r>
            <a:rPr lang="pl-PL"/>
            <a:t>4.4</a:t>
          </a:r>
        </a:p>
      </dgm:t>
    </dgm:pt>
    <dgm:pt modelId="{84B5BD6E-2E95-46DB-882E-E278DAFC04AC}" type="parTrans" cxnId="{6175AC27-882C-44EB-9EE9-AC7D82151652}">
      <dgm:prSet/>
      <dgm:spPr/>
      <dgm:t>
        <a:bodyPr/>
        <a:lstStyle/>
        <a:p>
          <a:endParaRPr lang="pl-PL"/>
        </a:p>
      </dgm:t>
    </dgm:pt>
    <dgm:pt modelId="{83CBEEB8-8C22-468D-BA34-E9E942C2D619}" type="sibTrans" cxnId="{6175AC27-882C-44EB-9EE9-AC7D82151652}">
      <dgm:prSet/>
      <dgm:spPr/>
      <dgm:t>
        <a:bodyPr/>
        <a:lstStyle/>
        <a:p>
          <a:endParaRPr lang="pl-PL"/>
        </a:p>
      </dgm:t>
    </dgm:pt>
    <dgm:pt modelId="{F22A8DE8-EAED-4A17-BA71-244F7B27C675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Zagospodarowanie przestrzenne</a:t>
          </a:r>
        </a:p>
      </dgm:t>
    </dgm:pt>
    <dgm:pt modelId="{C4CEFC26-58AC-46A0-BB23-0E766D51388D}" type="parTrans" cxnId="{DFADD2FB-E12C-4A4D-A548-F8E82EB7F0F4}">
      <dgm:prSet/>
      <dgm:spPr/>
      <dgm:t>
        <a:bodyPr/>
        <a:lstStyle/>
        <a:p>
          <a:endParaRPr lang="pl-PL"/>
        </a:p>
      </dgm:t>
    </dgm:pt>
    <dgm:pt modelId="{E1256C09-1667-4C18-860E-04C3E18915A7}" type="sibTrans" cxnId="{DFADD2FB-E12C-4A4D-A548-F8E82EB7F0F4}">
      <dgm:prSet/>
      <dgm:spPr/>
      <dgm:t>
        <a:bodyPr/>
        <a:lstStyle/>
        <a:p>
          <a:endParaRPr lang="pl-PL"/>
        </a:p>
      </dgm:t>
    </dgm:pt>
    <dgm:pt modelId="{C72555E6-96C6-418E-B318-F45C7E9CF8F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Kanalizacja (długość sieci)</a:t>
          </a:r>
        </a:p>
      </dgm:t>
    </dgm:pt>
    <dgm:pt modelId="{1BEAAB28-C28A-4C0F-9D36-DD64D2662A78}" type="sibTrans" cxnId="{6F82FC05-1A1C-415E-AABD-6E4E3888937A}">
      <dgm:prSet/>
      <dgm:spPr/>
      <dgm:t>
        <a:bodyPr/>
        <a:lstStyle/>
        <a:p>
          <a:endParaRPr lang="pl-PL"/>
        </a:p>
      </dgm:t>
    </dgm:pt>
    <dgm:pt modelId="{E71553B9-B761-4E6A-903F-4FF3758A11B6}" type="parTrans" cxnId="{6F82FC05-1A1C-415E-AABD-6E4E3888937A}">
      <dgm:prSet/>
      <dgm:spPr/>
      <dgm:t>
        <a:bodyPr/>
        <a:lstStyle/>
        <a:p>
          <a:endParaRPr lang="pl-PL"/>
        </a:p>
      </dgm:t>
    </dgm:pt>
    <dgm:pt modelId="{298444CA-AA2D-4FFD-B7D0-7EC960F3263A}">
      <dgm:prSet phldrT="[Tekst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Termomodernizacja</a:t>
          </a:r>
        </a:p>
      </dgm:t>
    </dgm:pt>
    <dgm:pt modelId="{6EAE0F72-BF47-4341-BD34-C03D17F42A83}" type="sibTrans" cxnId="{598C03CF-7D8B-4BC2-ABC0-7C1672E17AEE}">
      <dgm:prSet/>
      <dgm:spPr/>
      <dgm:t>
        <a:bodyPr/>
        <a:lstStyle/>
        <a:p>
          <a:endParaRPr lang="pl-PL"/>
        </a:p>
      </dgm:t>
    </dgm:pt>
    <dgm:pt modelId="{2AE9EC0F-88DD-4323-99F0-E465B6B7434A}" type="parTrans" cxnId="{598C03CF-7D8B-4BC2-ABC0-7C1672E17AEE}">
      <dgm:prSet/>
      <dgm:spPr/>
      <dgm:t>
        <a:bodyPr/>
        <a:lstStyle/>
        <a:p>
          <a:endParaRPr lang="pl-PL"/>
        </a:p>
      </dgm:t>
    </dgm:pt>
    <dgm:pt modelId="{20FD8850-C04C-42C6-843D-6D56F799C474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Oczyszczalnie ścieków</a:t>
          </a:r>
        </a:p>
      </dgm:t>
    </dgm:pt>
    <dgm:pt modelId="{1B79AC71-1BCF-499E-A459-732477926A84}" type="parTrans" cxnId="{642164C0-9B6F-41E8-B100-97BCFDB91FC5}">
      <dgm:prSet/>
      <dgm:spPr/>
      <dgm:t>
        <a:bodyPr/>
        <a:lstStyle/>
        <a:p>
          <a:endParaRPr lang="pl-PL"/>
        </a:p>
      </dgm:t>
    </dgm:pt>
    <dgm:pt modelId="{B2B498D7-5CE7-4C90-A69C-E0BF09C1CF17}" type="sibTrans" cxnId="{642164C0-9B6F-41E8-B100-97BCFDB91FC5}">
      <dgm:prSet/>
      <dgm:spPr/>
      <dgm:t>
        <a:bodyPr/>
        <a:lstStyle/>
        <a:p>
          <a:endParaRPr lang="pl-PL"/>
        </a:p>
      </dgm:t>
    </dgm:pt>
    <dgm:pt modelId="{BC168C28-B163-457C-B47A-E3BFCDAFCF42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Formy ochrony przyrody</a:t>
          </a:r>
        </a:p>
      </dgm:t>
    </dgm:pt>
    <dgm:pt modelId="{6144DBA0-8FC9-4DFA-9E60-E5323E6F817E}" type="parTrans" cxnId="{15E2E161-11A9-4AD8-8773-21100213C04F}">
      <dgm:prSet/>
      <dgm:spPr/>
      <dgm:t>
        <a:bodyPr/>
        <a:lstStyle/>
        <a:p>
          <a:endParaRPr lang="pl-PL"/>
        </a:p>
      </dgm:t>
    </dgm:pt>
    <dgm:pt modelId="{1F8FFB19-3CEA-441D-8168-0EE3F0855C2F}" type="sibTrans" cxnId="{15E2E161-11A9-4AD8-8773-21100213C04F}">
      <dgm:prSet/>
      <dgm:spPr/>
      <dgm:t>
        <a:bodyPr/>
        <a:lstStyle/>
        <a:p>
          <a:endParaRPr lang="pl-PL"/>
        </a:p>
      </dgm:t>
    </dgm:pt>
    <dgm:pt modelId="{1EC11E5E-FDA5-43A6-9740-739E4DEF5641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System ratowniczo-interwencyjno-kryzysowy</a:t>
          </a:r>
        </a:p>
      </dgm:t>
    </dgm:pt>
    <dgm:pt modelId="{E525A2BB-6389-4AB0-BA03-8E833D60EBDD}" type="parTrans" cxnId="{8ED808D8-5A78-4D22-BE7A-DD13A07402B4}">
      <dgm:prSet/>
      <dgm:spPr/>
      <dgm:t>
        <a:bodyPr/>
        <a:lstStyle/>
        <a:p>
          <a:endParaRPr lang="pl-PL"/>
        </a:p>
      </dgm:t>
    </dgm:pt>
    <dgm:pt modelId="{7CA31FD8-87F0-4C70-A7A8-C7DFD086F7AA}" type="sibTrans" cxnId="{8ED808D8-5A78-4D22-BE7A-DD13A07402B4}">
      <dgm:prSet/>
      <dgm:spPr/>
      <dgm:t>
        <a:bodyPr/>
        <a:lstStyle/>
        <a:p>
          <a:endParaRPr lang="pl-PL"/>
        </a:p>
      </dgm:t>
    </dgm:pt>
    <dgm:pt modelId="{E050AD43-CDDB-4677-B371-765C3F24F409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System ratowniczo-interwencyjno-kryzysowy</a:t>
          </a:r>
        </a:p>
      </dgm:t>
    </dgm:pt>
    <dgm:pt modelId="{783830A4-A97B-4EEE-9526-BE5D8089B4C1}" type="parTrans" cxnId="{CA9CE9BA-CCEB-4A4E-837B-67EA4B570A0B}">
      <dgm:prSet/>
      <dgm:spPr/>
      <dgm:t>
        <a:bodyPr/>
        <a:lstStyle/>
        <a:p>
          <a:endParaRPr lang="pl-PL"/>
        </a:p>
      </dgm:t>
    </dgm:pt>
    <dgm:pt modelId="{4CAD0C13-C0A6-42EA-8F81-D3606EADB0D7}" type="sibTrans" cxnId="{CA9CE9BA-CCEB-4A4E-837B-67EA4B570A0B}">
      <dgm:prSet/>
      <dgm:spPr/>
      <dgm:t>
        <a:bodyPr/>
        <a:lstStyle/>
        <a:p>
          <a:endParaRPr lang="pl-PL"/>
        </a:p>
      </dgm:t>
    </dgm:pt>
    <dgm:pt modelId="{31C66706-F959-4F68-930C-796E902901B6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Kanalizacja (użytkownicy)</a:t>
          </a:r>
        </a:p>
      </dgm:t>
    </dgm:pt>
    <dgm:pt modelId="{85B75C49-A2FD-432A-AC2E-6C4061376278}" type="parTrans" cxnId="{51DE9C71-A2FD-47E3-899E-DB218FF3BAC7}">
      <dgm:prSet/>
      <dgm:spPr/>
      <dgm:t>
        <a:bodyPr/>
        <a:lstStyle/>
        <a:p>
          <a:endParaRPr lang="pl-PL"/>
        </a:p>
      </dgm:t>
    </dgm:pt>
    <dgm:pt modelId="{B883FAFC-DE43-4664-A207-481BA6B85230}" type="sibTrans" cxnId="{51DE9C71-A2FD-47E3-899E-DB218FF3BAC7}">
      <dgm:prSet/>
      <dgm:spPr/>
      <dgm:t>
        <a:bodyPr/>
        <a:lstStyle/>
        <a:p>
          <a:endParaRPr lang="pl-PL"/>
        </a:p>
      </dgm:t>
    </dgm:pt>
    <dgm:pt modelId="{1E08D3CD-283F-483C-A4F0-DDAD8ED86197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Plany zaopatrzenia energetycznego</a:t>
          </a:r>
        </a:p>
      </dgm:t>
    </dgm:pt>
    <dgm:pt modelId="{6458F6E5-9079-4C24-9FD5-F64C3C53F594}" type="parTrans" cxnId="{E20D451D-A754-49A0-A1EA-B281C1267973}">
      <dgm:prSet/>
      <dgm:spPr/>
      <dgm:t>
        <a:bodyPr/>
        <a:lstStyle/>
        <a:p>
          <a:endParaRPr lang="pl-PL"/>
        </a:p>
      </dgm:t>
    </dgm:pt>
    <dgm:pt modelId="{2FBD1F74-08BB-481A-B809-7623F144AE86}" type="sibTrans" cxnId="{E20D451D-A754-49A0-A1EA-B281C1267973}">
      <dgm:prSet/>
      <dgm:spPr/>
      <dgm:t>
        <a:bodyPr/>
        <a:lstStyle/>
        <a:p>
          <a:endParaRPr lang="pl-PL"/>
        </a:p>
      </dgm:t>
    </dgm:pt>
    <dgm:pt modelId="{93924715-31F0-4E74-A170-942F4AF02971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/>
            <a:t>OZE</a:t>
          </a:r>
        </a:p>
      </dgm:t>
    </dgm:pt>
    <dgm:pt modelId="{E7470076-23B4-46BF-BF94-8378320B9F25}" type="parTrans" cxnId="{BD04D698-BA1D-4581-9209-38074CFABEC1}">
      <dgm:prSet/>
      <dgm:spPr/>
      <dgm:t>
        <a:bodyPr/>
        <a:lstStyle/>
        <a:p>
          <a:endParaRPr lang="pl-PL"/>
        </a:p>
      </dgm:t>
    </dgm:pt>
    <dgm:pt modelId="{E84C594B-6A4B-4432-8E0B-0C9304B8B6AA}" type="sibTrans" cxnId="{BD04D698-BA1D-4581-9209-38074CFABEC1}">
      <dgm:prSet/>
      <dgm:spPr/>
      <dgm:t>
        <a:bodyPr/>
        <a:lstStyle/>
        <a:p>
          <a:endParaRPr lang="pl-PL"/>
        </a:p>
      </dgm:t>
    </dgm:pt>
    <dgm:pt modelId="{A9EDA274-AF4E-4F42-943B-F98B2D82F135}" type="pres">
      <dgm:prSet presAssocID="{AC195404-F420-413E-9FD3-17401D6BE18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1150BA84-5CCD-4811-94AE-82296FD23BF0}" type="pres">
      <dgm:prSet presAssocID="{CD85712A-AD20-42DE-A3E2-C0B919B005FA}" presName="root" presStyleCnt="0"/>
      <dgm:spPr/>
    </dgm:pt>
    <dgm:pt modelId="{BA4AEFBD-7FE6-43EF-B552-A23264EE9EEC}" type="pres">
      <dgm:prSet presAssocID="{CD85712A-AD20-42DE-A3E2-C0B919B005FA}" presName="rootComposite" presStyleCnt="0"/>
      <dgm:spPr/>
    </dgm:pt>
    <dgm:pt modelId="{29C88C8B-8655-4EE1-B5BB-2F6509FB6090}" type="pres">
      <dgm:prSet presAssocID="{CD85712A-AD20-42DE-A3E2-C0B919B005FA}" presName="rootText" presStyleLbl="node1" presStyleIdx="0" presStyleCnt="4"/>
      <dgm:spPr/>
      <dgm:t>
        <a:bodyPr/>
        <a:lstStyle/>
        <a:p>
          <a:endParaRPr lang="pl-PL"/>
        </a:p>
      </dgm:t>
    </dgm:pt>
    <dgm:pt modelId="{342F841B-6511-42CD-AE8C-DCC79124B10D}" type="pres">
      <dgm:prSet presAssocID="{CD85712A-AD20-42DE-A3E2-C0B919B005FA}" presName="rootConnector" presStyleLbl="node1" presStyleIdx="0" presStyleCnt="4"/>
      <dgm:spPr/>
      <dgm:t>
        <a:bodyPr/>
        <a:lstStyle/>
        <a:p>
          <a:endParaRPr lang="pl-PL"/>
        </a:p>
      </dgm:t>
    </dgm:pt>
    <dgm:pt modelId="{368A006A-AAF7-4946-A959-E4B3A0CC966F}" type="pres">
      <dgm:prSet presAssocID="{CD85712A-AD20-42DE-A3E2-C0B919B005FA}" presName="childShape" presStyleCnt="0"/>
      <dgm:spPr/>
    </dgm:pt>
    <dgm:pt modelId="{9CAD1B57-A996-42A1-B26A-12806A890AAC}" type="pres">
      <dgm:prSet presAssocID="{2AE9EC0F-88DD-4323-99F0-E465B6B7434A}" presName="Name13" presStyleLbl="parChTrans1D2" presStyleIdx="0" presStyleCnt="11"/>
      <dgm:spPr/>
      <dgm:t>
        <a:bodyPr/>
        <a:lstStyle/>
        <a:p>
          <a:endParaRPr lang="pl-PL"/>
        </a:p>
      </dgm:t>
    </dgm:pt>
    <dgm:pt modelId="{1CFBC5AF-4398-4E19-8082-C604F60CB11C}" type="pres">
      <dgm:prSet presAssocID="{298444CA-AA2D-4FFD-B7D0-7EC960F3263A}" presName="childText" presStyleLbl="bgAcc1" presStyleIdx="0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5E47F21-CDB1-45F0-ADDC-EACEA44390B7}" type="pres">
      <dgm:prSet presAssocID="{E71553B9-B761-4E6A-903F-4FF3758A11B6}" presName="Name13" presStyleLbl="parChTrans1D2" presStyleIdx="1" presStyleCnt="11"/>
      <dgm:spPr/>
      <dgm:t>
        <a:bodyPr/>
        <a:lstStyle/>
        <a:p>
          <a:endParaRPr lang="pl-PL"/>
        </a:p>
      </dgm:t>
    </dgm:pt>
    <dgm:pt modelId="{97F1B23E-DE77-4AB1-9B44-DA004D480287}" type="pres">
      <dgm:prSet presAssocID="{C72555E6-96C6-418E-B318-F45C7E9CF8F1}" presName="childText" presStyleLbl="bgAcc1" presStyleIdx="1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71972F-40F2-4059-A219-04A2888F2F7D}" type="pres">
      <dgm:prSet presAssocID="{85B75C49-A2FD-432A-AC2E-6C4061376278}" presName="Name13" presStyleLbl="parChTrans1D2" presStyleIdx="2" presStyleCnt="11"/>
      <dgm:spPr/>
      <dgm:t>
        <a:bodyPr/>
        <a:lstStyle/>
        <a:p>
          <a:endParaRPr lang="pl-PL"/>
        </a:p>
      </dgm:t>
    </dgm:pt>
    <dgm:pt modelId="{9FA89FD4-17F0-4AC9-B0E7-58F90F24EA81}" type="pres">
      <dgm:prSet presAssocID="{31C66706-F959-4F68-930C-796E902901B6}" presName="childText" presStyleLbl="bgAcc1" presStyleIdx="2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E601710-B2FD-4FAD-B76D-54113CD9B7A1}" type="pres">
      <dgm:prSet presAssocID="{1B79AC71-1BCF-499E-A459-732477926A84}" presName="Name13" presStyleLbl="parChTrans1D2" presStyleIdx="3" presStyleCnt="11"/>
      <dgm:spPr/>
      <dgm:t>
        <a:bodyPr/>
        <a:lstStyle/>
        <a:p>
          <a:endParaRPr lang="pl-PL"/>
        </a:p>
      </dgm:t>
    </dgm:pt>
    <dgm:pt modelId="{E4C03DB3-D617-4E5D-BF91-3886E09D2FC4}" type="pres">
      <dgm:prSet presAssocID="{20FD8850-C04C-42C6-843D-6D56F799C474}" presName="childText" presStyleLbl="bgAcc1" presStyleIdx="3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783117-3988-497F-8437-67736F50D5A1}" type="pres">
      <dgm:prSet presAssocID="{6144DBA0-8FC9-4DFA-9E60-E5323E6F817E}" presName="Name13" presStyleLbl="parChTrans1D2" presStyleIdx="4" presStyleCnt="11"/>
      <dgm:spPr/>
      <dgm:t>
        <a:bodyPr/>
        <a:lstStyle/>
        <a:p>
          <a:endParaRPr lang="pl-PL"/>
        </a:p>
      </dgm:t>
    </dgm:pt>
    <dgm:pt modelId="{C29D45B7-6532-4596-8D9D-BAF65D660B26}" type="pres">
      <dgm:prSet presAssocID="{BC168C28-B163-457C-B47A-E3BFCDAFCF42}" presName="childText" presStyleLbl="bgAcc1" presStyleIdx="4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38F718-A45E-44D2-9408-3D268609A112}" type="pres">
      <dgm:prSet presAssocID="{E9A490C4-537E-4D24-9402-8C730D00E515}" presName="root" presStyleCnt="0"/>
      <dgm:spPr/>
    </dgm:pt>
    <dgm:pt modelId="{49814ACD-4FAC-4F98-A053-F8B8428F0BC5}" type="pres">
      <dgm:prSet presAssocID="{E9A490C4-537E-4D24-9402-8C730D00E515}" presName="rootComposite" presStyleCnt="0"/>
      <dgm:spPr/>
    </dgm:pt>
    <dgm:pt modelId="{9204DA11-F3DA-4B86-8CCD-03B05E8BF53D}" type="pres">
      <dgm:prSet presAssocID="{E9A490C4-537E-4D24-9402-8C730D00E515}" presName="rootText" presStyleLbl="node1" presStyleIdx="1" presStyleCnt="4"/>
      <dgm:spPr/>
      <dgm:t>
        <a:bodyPr/>
        <a:lstStyle/>
        <a:p>
          <a:endParaRPr lang="pl-PL"/>
        </a:p>
      </dgm:t>
    </dgm:pt>
    <dgm:pt modelId="{97C625E3-BC17-4B79-8A8D-CDE119B3DE4C}" type="pres">
      <dgm:prSet presAssocID="{E9A490C4-537E-4D24-9402-8C730D00E515}" presName="rootConnector" presStyleLbl="node1" presStyleIdx="1" presStyleCnt="4"/>
      <dgm:spPr/>
      <dgm:t>
        <a:bodyPr/>
        <a:lstStyle/>
        <a:p>
          <a:endParaRPr lang="pl-PL"/>
        </a:p>
      </dgm:t>
    </dgm:pt>
    <dgm:pt modelId="{7DB10569-1AF2-45CC-B644-050F5951FAE4}" type="pres">
      <dgm:prSet presAssocID="{E9A490C4-537E-4D24-9402-8C730D00E515}" presName="childShape" presStyleCnt="0"/>
      <dgm:spPr/>
    </dgm:pt>
    <dgm:pt modelId="{0CEBFE54-A348-4E2D-A1CC-54FE34E7E3F7}" type="pres">
      <dgm:prSet presAssocID="{8D427DBA-C48E-444F-90F2-6FC475425B3B}" presName="Name13" presStyleLbl="parChTrans1D2" presStyleIdx="5" presStyleCnt="11"/>
      <dgm:spPr/>
      <dgm:t>
        <a:bodyPr/>
        <a:lstStyle/>
        <a:p>
          <a:endParaRPr lang="pl-PL"/>
        </a:p>
      </dgm:t>
    </dgm:pt>
    <dgm:pt modelId="{A3945B5C-DAE0-46B8-B867-2C20D6DBCAFC}" type="pres">
      <dgm:prSet presAssocID="{35A84C4A-E84A-4EEA-9530-ABD643792EA2}" presName="childText" presStyleLbl="bgAcc1" presStyleIdx="5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27529BC-2F04-49D8-8B01-5F1883FB7712}" type="pres">
      <dgm:prSet presAssocID="{783830A4-A97B-4EEE-9526-BE5D8089B4C1}" presName="Name13" presStyleLbl="parChTrans1D2" presStyleIdx="6" presStyleCnt="11"/>
      <dgm:spPr/>
      <dgm:t>
        <a:bodyPr/>
        <a:lstStyle/>
        <a:p>
          <a:endParaRPr lang="pl-PL"/>
        </a:p>
      </dgm:t>
    </dgm:pt>
    <dgm:pt modelId="{9691A533-9817-4240-ACC3-14A5ABF837C6}" type="pres">
      <dgm:prSet presAssocID="{E050AD43-CDDB-4677-B371-765C3F24F409}" presName="childText" presStyleLbl="bgAcc1" presStyleIdx="6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DED7549-840E-4053-9C97-F701EB52B168}" type="pres">
      <dgm:prSet presAssocID="{9655F918-563A-45BF-B751-8A8EF1574FFC}" presName="root" presStyleCnt="0"/>
      <dgm:spPr/>
    </dgm:pt>
    <dgm:pt modelId="{F6BC7A0D-4BFA-4FF3-8A2B-7A540BA01898}" type="pres">
      <dgm:prSet presAssocID="{9655F918-563A-45BF-B751-8A8EF1574FFC}" presName="rootComposite" presStyleCnt="0"/>
      <dgm:spPr/>
    </dgm:pt>
    <dgm:pt modelId="{75C5159C-25C9-4998-91A2-B5B75FD9EC42}" type="pres">
      <dgm:prSet presAssocID="{9655F918-563A-45BF-B751-8A8EF1574FFC}" presName="rootText" presStyleLbl="node1" presStyleIdx="2" presStyleCnt="4"/>
      <dgm:spPr/>
      <dgm:t>
        <a:bodyPr/>
        <a:lstStyle/>
        <a:p>
          <a:endParaRPr lang="pl-PL"/>
        </a:p>
      </dgm:t>
    </dgm:pt>
    <dgm:pt modelId="{AA1D4323-5B59-419C-BFC0-A4FD9DE1CEB0}" type="pres">
      <dgm:prSet presAssocID="{9655F918-563A-45BF-B751-8A8EF1574FFC}" presName="rootConnector" presStyleLbl="node1" presStyleIdx="2" presStyleCnt="4"/>
      <dgm:spPr/>
      <dgm:t>
        <a:bodyPr/>
        <a:lstStyle/>
        <a:p>
          <a:endParaRPr lang="pl-PL"/>
        </a:p>
      </dgm:t>
    </dgm:pt>
    <dgm:pt modelId="{BF369D33-D50A-4EFB-827C-94ABA949716F}" type="pres">
      <dgm:prSet presAssocID="{9655F918-563A-45BF-B751-8A8EF1574FFC}" presName="childShape" presStyleCnt="0"/>
      <dgm:spPr/>
    </dgm:pt>
    <dgm:pt modelId="{36561B6D-1AF0-4682-98B2-43730250C417}" type="pres">
      <dgm:prSet presAssocID="{C4CEFC26-58AC-46A0-BB23-0E766D51388D}" presName="Name13" presStyleLbl="parChTrans1D2" presStyleIdx="7" presStyleCnt="11"/>
      <dgm:spPr/>
      <dgm:t>
        <a:bodyPr/>
        <a:lstStyle/>
        <a:p>
          <a:endParaRPr lang="pl-PL"/>
        </a:p>
      </dgm:t>
    </dgm:pt>
    <dgm:pt modelId="{BB57B1D9-A6EC-4B35-9B4C-18E613D92729}" type="pres">
      <dgm:prSet presAssocID="{F22A8DE8-EAED-4A17-BA71-244F7B27C675}" presName="childText" presStyleLbl="bgAcc1" presStyleIdx="7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17F1479-3CC5-48E4-A78D-CE8150BE20EC}" type="pres">
      <dgm:prSet presAssocID="{E525A2BB-6389-4AB0-BA03-8E833D60EBDD}" presName="Name13" presStyleLbl="parChTrans1D2" presStyleIdx="8" presStyleCnt="11"/>
      <dgm:spPr/>
      <dgm:t>
        <a:bodyPr/>
        <a:lstStyle/>
        <a:p>
          <a:endParaRPr lang="pl-PL"/>
        </a:p>
      </dgm:t>
    </dgm:pt>
    <dgm:pt modelId="{93497396-009A-450F-9E85-165DE2C30ED0}" type="pres">
      <dgm:prSet presAssocID="{1EC11E5E-FDA5-43A6-9740-739E4DEF5641}" presName="childText" presStyleLbl="bgAcc1" presStyleIdx="8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AB68828-1418-434C-8162-80E5F18231E2}" type="pres">
      <dgm:prSet presAssocID="{3B172E8F-E395-42CF-87D7-1052B5195AF7}" presName="root" presStyleCnt="0"/>
      <dgm:spPr/>
    </dgm:pt>
    <dgm:pt modelId="{003BD1B4-8BB0-4D25-8C4C-675AED666237}" type="pres">
      <dgm:prSet presAssocID="{3B172E8F-E395-42CF-87D7-1052B5195AF7}" presName="rootComposite" presStyleCnt="0"/>
      <dgm:spPr/>
    </dgm:pt>
    <dgm:pt modelId="{23612EB5-256E-430E-8A59-1C38007EDD4E}" type="pres">
      <dgm:prSet presAssocID="{3B172E8F-E395-42CF-87D7-1052B5195AF7}" presName="rootText" presStyleLbl="node1" presStyleIdx="3" presStyleCnt="4"/>
      <dgm:spPr/>
      <dgm:t>
        <a:bodyPr/>
        <a:lstStyle/>
        <a:p>
          <a:endParaRPr lang="pl-PL"/>
        </a:p>
      </dgm:t>
    </dgm:pt>
    <dgm:pt modelId="{B18A8372-09F4-4BEF-ADDC-02979B1379B1}" type="pres">
      <dgm:prSet presAssocID="{3B172E8F-E395-42CF-87D7-1052B5195AF7}" presName="rootConnector" presStyleLbl="node1" presStyleIdx="3" presStyleCnt="4"/>
      <dgm:spPr/>
      <dgm:t>
        <a:bodyPr/>
        <a:lstStyle/>
        <a:p>
          <a:endParaRPr lang="pl-PL"/>
        </a:p>
      </dgm:t>
    </dgm:pt>
    <dgm:pt modelId="{9190F205-68B1-44C1-BF93-7D09904D0674}" type="pres">
      <dgm:prSet presAssocID="{3B172E8F-E395-42CF-87D7-1052B5195AF7}" presName="childShape" presStyleCnt="0"/>
      <dgm:spPr/>
    </dgm:pt>
    <dgm:pt modelId="{03E15EE6-9430-47CC-AF95-C97939814BEF}" type="pres">
      <dgm:prSet presAssocID="{6458F6E5-9079-4C24-9FD5-F64C3C53F594}" presName="Name13" presStyleLbl="parChTrans1D2" presStyleIdx="9" presStyleCnt="11"/>
      <dgm:spPr/>
      <dgm:t>
        <a:bodyPr/>
        <a:lstStyle/>
        <a:p>
          <a:endParaRPr lang="pl-PL"/>
        </a:p>
      </dgm:t>
    </dgm:pt>
    <dgm:pt modelId="{BA274120-9E7E-4BC5-8409-ADE6C3E4697F}" type="pres">
      <dgm:prSet presAssocID="{1E08D3CD-283F-483C-A4F0-DDAD8ED86197}" presName="childText" presStyleLbl="bgAcc1" presStyleIdx="9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00C1EF-746F-45FB-892D-FB6B8E2ADC2E}" type="pres">
      <dgm:prSet presAssocID="{E7470076-23B4-46BF-BF94-8378320B9F25}" presName="Name13" presStyleLbl="parChTrans1D2" presStyleIdx="10" presStyleCnt="11"/>
      <dgm:spPr/>
      <dgm:t>
        <a:bodyPr/>
        <a:lstStyle/>
        <a:p>
          <a:endParaRPr lang="pl-PL"/>
        </a:p>
      </dgm:t>
    </dgm:pt>
    <dgm:pt modelId="{BA9B7ECE-E55D-4BB2-BDB1-ABAEFA7970E9}" type="pres">
      <dgm:prSet presAssocID="{93924715-31F0-4E74-A170-942F4AF02971}" presName="childText" presStyleLbl="bgAcc1" presStyleIdx="10" presStyleCnt="1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78A36E8-D0B6-4F16-9751-0487222D60AF}" type="presOf" srcId="{CD85712A-AD20-42DE-A3E2-C0B919B005FA}" destId="{29C88C8B-8655-4EE1-B5BB-2F6509FB6090}" srcOrd="0" destOrd="0" presId="urn:microsoft.com/office/officeart/2005/8/layout/hierarchy3"/>
    <dgm:cxn modelId="{CA9CE9BA-CCEB-4A4E-837B-67EA4B570A0B}" srcId="{E9A490C4-537E-4D24-9402-8C730D00E515}" destId="{E050AD43-CDDB-4677-B371-765C3F24F409}" srcOrd="1" destOrd="0" parTransId="{783830A4-A97B-4EEE-9526-BE5D8089B4C1}" sibTransId="{4CAD0C13-C0A6-42EA-8F81-D3606EADB0D7}"/>
    <dgm:cxn modelId="{B106955F-A731-4B05-9323-C10B0437AB20}" type="presOf" srcId="{1B79AC71-1BCF-499E-A459-732477926A84}" destId="{4E601710-B2FD-4FAD-B76D-54113CD9B7A1}" srcOrd="0" destOrd="0" presId="urn:microsoft.com/office/officeart/2005/8/layout/hierarchy3"/>
    <dgm:cxn modelId="{BD04D698-BA1D-4581-9209-38074CFABEC1}" srcId="{3B172E8F-E395-42CF-87D7-1052B5195AF7}" destId="{93924715-31F0-4E74-A170-942F4AF02971}" srcOrd="1" destOrd="0" parTransId="{E7470076-23B4-46BF-BF94-8378320B9F25}" sibTransId="{E84C594B-6A4B-4432-8E0B-0C9304B8B6AA}"/>
    <dgm:cxn modelId="{E18B238B-E982-46C7-87D6-EB3FAA4BEBAC}" type="presOf" srcId="{C72555E6-96C6-418E-B318-F45C7E9CF8F1}" destId="{97F1B23E-DE77-4AB1-9B44-DA004D480287}" srcOrd="0" destOrd="0" presId="urn:microsoft.com/office/officeart/2005/8/layout/hierarchy3"/>
    <dgm:cxn modelId="{CC8F0127-3968-4DBD-9D3A-2B93F3738EB1}" type="presOf" srcId="{20FD8850-C04C-42C6-843D-6D56F799C474}" destId="{E4C03DB3-D617-4E5D-BF91-3886E09D2FC4}" srcOrd="0" destOrd="0" presId="urn:microsoft.com/office/officeart/2005/8/layout/hierarchy3"/>
    <dgm:cxn modelId="{0E32540D-D605-4D2A-8B5D-BA93860D7CA2}" type="presOf" srcId="{E71553B9-B761-4E6A-903F-4FF3758A11B6}" destId="{D5E47F21-CDB1-45F0-ADDC-EACEA44390B7}" srcOrd="0" destOrd="0" presId="urn:microsoft.com/office/officeart/2005/8/layout/hierarchy3"/>
    <dgm:cxn modelId="{0AA320F7-77D8-4C0C-9C7B-5F14B65AD92E}" type="presOf" srcId="{BC168C28-B163-457C-B47A-E3BFCDAFCF42}" destId="{C29D45B7-6532-4596-8D9D-BAF65D660B26}" srcOrd="0" destOrd="0" presId="urn:microsoft.com/office/officeart/2005/8/layout/hierarchy3"/>
    <dgm:cxn modelId="{642164C0-9B6F-41E8-B100-97BCFDB91FC5}" srcId="{CD85712A-AD20-42DE-A3E2-C0B919B005FA}" destId="{20FD8850-C04C-42C6-843D-6D56F799C474}" srcOrd="3" destOrd="0" parTransId="{1B79AC71-1BCF-499E-A459-732477926A84}" sibTransId="{B2B498D7-5CE7-4C90-A69C-E0BF09C1CF17}"/>
    <dgm:cxn modelId="{8B7E66C0-0CD9-4286-9497-6D50D87BAB19}" type="presOf" srcId="{3B172E8F-E395-42CF-87D7-1052B5195AF7}" destId="{B18A8372-09F4-4BEF-ADDC-02979B1379B1}" srcOrd="1" destOrd="0" presId="urn:microsoft.com/office/officeart/2005/8/layout/hierarchy3"/>
    <dgm:cxn modelId="{91CD4926-9E6C-4C19-88EE-6E60D8912B52}" type="presOf" srcId="{E050AD43-CDDB-4677-B371-765C3F24F409}" destId="{9691A533-9817-4240-ACC3-14A5ABF837C6}" srcOrd="0" destOrd="0" presId="urn:microsoft.com/office/officeart/2005/8/layout/hierarchy3"/>
    <dgm:cxn modelId="{471497DF-71F0-4DC6-9BB7-E491480F5C32}" type="presOf" srcId="{E525A2BB-6389-4AB0-BA03-8E833D60EBDD}" destId="{B17F1479-3CC5-48E4-A78D-CE8150BE20EC}" srcOrd="0" destOrd="0" presId="urn:microsoft.com/office/officeart/2005/8/layout/hierarchy3"/>
    <dgm:cxn modelId="{03AAD9F3-78BE-434C-81FA-88964B6C97E3}" type="presOf" srcId="{E9A490C4-537E-4D24-9402-8C730D00E515}" destId="{9204DA11-F3DA-4B86-8CCD-03B05E8BF53D}" srcOrd="0" destOrd="0" presId="urn:microsoft.com/office/officeart/2005/8/layout/hierarchy3"/>
    <dgm:cxn modelId="{DC26143B-22B4-4F9E-9DF8-70270E9416B7}" type="presOf" srcId="{E9A490C4-537E-4D24-9402-8C730D00E515}" destId="{97C625E3-BC17-4B79-8A8D-CDE119B3DE4C}" srcOrd="1" destOrd="0" presId="urn:microsoft.com/office/officeart/2005/8/layout/hierarchy3"/>
    <dgm:cxn modelId="{3A6053F2-2C7C-4E57-9089-763C06F62BD5}" srcId="{E9A490C4-537E-4D24-9402-8C730D00E515}" destId="{35A84C4A-E84A-4EEA-9530-ABD643792EA2}" srcOrd="0" destOrd="0" parTransId="{8D427DBA-C48E-444F-90F2-6FC475425B3B}" sibTransId="{97EF29C3-B71F-4047-A7B5-F23F0BC4F17E}"/>
    <dgm:cxn modelId="{E4A8FB9A-F724-49F9-A088-EB82FBD278E7}" srcId="{AC195404-F420-413E-9FD3-17401D6BE183}" destId="{9655F918-563A-45BF-B751-8A8EF1574FFC}" srcOrd="2" destOrd="0" parTransId="{64A32B0C-5776-4FE8-9ECE-2CA76471AE84}" sibTransId="{50D7E885-36E7-4691-B36D-D0CBB1771CA8}"/>
    <dgm:cxn modelId="{D3BC8575-2F35-4AF2-A05E-930B31CAA873}" type="presOf" srcId="{E7470076-23B4-46BF-BF94-8378320B9F25}" destId="{8800C1EF-746F-45FB-892D-FB6B8E2ADC2E}" srcOrd="0" destOrd="0" presId="urn:microsoft.com/office/officeart/2005/8/layout/hierarchy3"/>
    <dgm:cxn modelId="{D4FFB1CA-AB9E-49DD-9202-1F577B1F9D01}" type="presOf" srcId="{9655F918-563A-45BF-B751-8A8EF1574FFC}" destId="{AA1D4323-5B59-419C-BFC0-A4FD9DE1CEB0}" srcOrd="1" destOrd="0" presId="urn:microsoft.com/office/officeart/2005/8/layout/hierarchy3"/>
    <dgm:cxn modelId="{96AA39C1-C5B4-476E-A6FE-6A93F75DCDC5}" type="presOf" srcId="{8D427DBA-C48E-444F-90F2-6FC475425B3B}" destId="{0CEBFE54-A348-4E2D-A1CC-54FE34E7E3F7}" srcOrd="0" destOrd="0" presId="urn:microsoft.com/office/officeart/2005/8/layout/hierarchy3"/>
    <dgm:cxn modelId="{51DE9C71-A2FD-47E3-899E-DB218FF3BAC7}" srcId="{CD85712A-AD20-42DE-A3E2-C0B919B005FA}" destId="{31C66706-F959-4F68-930C-796E902901B6}" srcOrd="2" destOrd="0" parTransId="{85B75C49-A2FD-432A-AC2E-6C4061376278}" sibTransId="{B883FAFC-DE43-4664-A207-481BA6B85230}"/>
    <dgm:cxn modelId="{4C6EB0B6-E972-48C9-8351-5F38FDD7C0E4}" type="presOf" srcId="{F22A8DE8-EAED-4A17-BA71-244F7B27C675}" destId="{BB57B1D9-A6EC-4B35-9B4C-18E613D92729}" srcOrd="0" destOrd="0" presId="urn:microsoft.com/office/officeart/2005/8/layout/hierarchy3"/>
    <dgm:cxn modelId="{8ED808D8-5A78-4D22-BE7A-DD13A07402B4}" srcId="{9655F918-563A-45BF-B751-8A8EF1574FFC}" destId="{1EC11E5E-FDA5-43A6-9740-739E4DEF5641}" srcOrd="1" destOrd="0" parTransId="{E525A2BB-6389-4AB0-BA03-8E833D60EBDD}" sibTransId="{7CA31FD8-87F0-4C70-A7A8-C7DFD086F7AA}"/>
    <dgm:cxn modelId="{4C4FE998-9F46-4CD3-8066-6F257C60F513}" type="presOf" srcId="{9655F918-563A-45BF-B751-8A8EF1574FFC}" destId="{75C5159C-25C9-4998-91A2-B5B75FD9EC42}" srcOrd="0" destOrd="0" presId="urn:microsoft.com/office/officeart/2005/8/layout/hierarchy3"/>
    <dgm:cxn modelId="{0B17E2E3-B04F-4EBE-A25C-C4D19AB692AC}" type="presOf" srcId="{AC195404-F420-413E-9FD3-17401D6BE183}" destId="{A9EDA274-AF4E-4F42-943B-F98B2D82F135}" srcOrd="0" destOrd="0" presId="urn:microsoft.com/office/officeart/2005/8/layout/hierarchy3"/>
    <dgm:cxn modelId="{592DFD52-2E0A-4F60-8BB1-4F1FF68BC9C1}" srcId="{AC195404-F420-413E-9FD3-17401D6BE183}" destId="{CD85712A-AD20-42DE-A3E2-C0B919B005FA}" srcOrd="0" destOrd="0" parTransId="{CC970F2E-F9F4-46AB-B2A2-7EBD844F1446}" sibTransId="{B2464894-F6A9-4001-890E-9427BDDE88FD}"/>
    <dgm:cxn modelId="{DFADD2FB-E12C-4A4D-A548-F8E82EB7F0F4}" srcId="{9655F918-563A-45BF-B751-8A8EF1574FFC}" destId="{F22A8DE8-EAED-4A17-BA71-244F7B27C675}" srcOrd="0" destOrd="0" parTransId="{C4CEFC26-58AC-46A0-BB23-0E766D51388D}" sibTransId="{E1256C09-1667-4C18-860E-04C3E18915A7}"/>
    <dgm:cxn modelId="{7361F1A7-9911-46E4-B294-0D4EB69B7B9D}" type="presOf" srcId="{783830A4-A97B-4EEE-9526-BE5D8089B4C1}" destId="{727529BC-2F04-49D8-8B01-5F1883FB7712}" srcOrd="0" destOrd="0" presId="urn:microsoft.com/office/officeart/2005/8/layout/hierarchy3"/>
    <dgm:cxn modelId="{008E8A2E-19FF-48CE-917A-78C1D3476597}" type="presOf" srcId="{2AE9EC0F-88DD-4323-99F0-E465B6B7434A}" destId="{9CAD1B57-A996-42A1-B26A-12806A890AAC}" srcOrd="0" destOrd="0" presId="urn:microsoft.com/office/officeart/2005/8/layout/hierarchy3"/>
    <dgm:cxn modelId="{E20D451D-A754-49A0-A1EA-B281C1267973}" srcId="{3B172E8F-E395-42CF-87D7-1052B5195AF7}" destId="{1E08D3CD-283F-483C-A4F0-DDAD8ED86197}" srcOrd="0" destOrd="0" parTransId="{6458F6E5-9079-4C24-9FD5-F64C3C53F594}" sibTransId="{2FBD1F74-08BB-481A-B809-7623F144AE86}"/>
    <dgm:cxn modelId="{6175AC27-882C-44EB-9EE9-AC7D82151652}" srcId="{AC195404-F420-413E-9FD3-17401D6BE183}" destId="{3B172E8F-E395-42CF-87D7-1052B5195AF7}" srcOrd="3" destOrd="0" parTransId="{84B5BD6E-2E95-46DB-882E-E278DAFC04AC}" sibTransId="{83CBEEB8-8C22-468D-BA34-E9E942C2D619}"/>
    <dgm:cxn modelId="{4BCDDD9C-6B3B-4A7C-88BF-4E5BA865C4C0}" type="presOf" srcId="{298444CA-AA2D-4FFD-B7D0-7EC960F3263A}" destId="{1CFBC5AF-4398-4E19-8082-C604F60CB11C}" srcOrd="0" destOrd="0" presId="urn:microsoft.com/office/officeart/2005/8/layout/hierarchy3"/>
    <dgm:cxn modelId="{5025BEEE-985D-4033-8A6D-B49848E6BDFD}" type="presOf" srcId="{C4CEFC26-58AC-46A0-BB23-0E766D51388D}" destId="{36561B6D-1AF0-4682-98B2-43730250C417}" srcOrd="0" destOrd="0" presId="urn:microsoft.com/office/officeart/2005/8/layout/hierarchy3"/>
    <dgm:cxn modelId="{15E2E161-11A9-4AD8-8773-21100213C04F}" srcId="{CD85712A-AD20-42DE-A3E2-C0B919B005FA}" destId="{BC168C28-B163-457C-B47A-E3BFCDAFCF42}" srcOrd="4" destOrd="0" parTransId="{6144DBA0-8FC9-4DFA-9E60-E5323E6F817E}" sibTransId="{1F8FFB19-3CEA-441D-8168-0EE3F0855C2F}"/>
    <dgm:cxn modelId="{4AA877CC-A60C-45F2-AD5B-532FADE143B8}" type="presOf" srcId="{1EC11E5E-FDA5-43A6-9740-739E4DEF5641}" destId="{93497396-009A-450F-9E85-165DE2C30ED0}" srcOrd="0" destOrd="0" presId="urn:microsoft.com/office/officeart/2005/8/layout/hierarchy3"/>
    <dgm:cxn modelId="{FB51C5C1-10CB-4BE9-B755-9ADAC9EE55BB}" type="presOf" srcId="{3B172E8F-E395-42CF-87D7-1052B5195AF7}" destId="{23612EB5-256E-430E-8A59-1C38007EDD4E}" srcOrd="0" destOrd="0" presId="urn:microsoft.com/office/officeart/2005/8/layout/hierarchy3"/>
    <dgm:cxn modelId="{19A23C11-7DF6-4FE1-8A88-100091F63FC6}" type="presOf" srcId="{93924715-31F0-4E74-A170-942F4AF02971}" destId="{BA9B7ECE-E55D-4BB2-BDB1-ABAEFA7970E9}" srcOrd="0" destOrd="0" presId="urn:microsoft.com/office/officeart/2005/8/layout/hierarchy3"/>
    <dgm:cxn modelId="{598C03CF-7D8B-4BC2-ABC0-7C1672E17AEE}" srcId="{CD85712A-AD20-42DE-A3E2-C0B919B005FA}" destId="{298444CA-AA2D-4FFD-B7D0-7EC960F3263A}" srcOrd="0" destOrd="0" parTransId="{2AE9EC0F-88DD-4323-99F0-E465B6B7434A}" sibTransId="{6EAE0F72-BF47-4341-BD34-C03D17F42A83}"/>
    <dgm:cxn modelId="{6F82FC05-1A1C-415E-AABD-6E4E3888937A}" srcId="{CD85712A-AD20-42DE-A3E2-C0B919B005FA}" destId="{C72555E6-96C6-418E-B318-F45C7E9CF8F1}" srcOrd="1" destOrd="0" parTransId="{E71553B9-B761-4E6A-903F-4FF3758A11B6}" sibTransId="{1BEAAB28-C28A-4C0F-9D36-DD64D2662A78}"/>
    <dgm:cxn modelId="{23B071A4-54BB-409B-ADB2-E0FEA005E4B1}" type="presOf" srcId="{6458F6E5-9079-4C24-9FD5-F64C3C53F594}" destId="{03E15EE6-9430-47CC-AF95-C97939814BEF}" srcOrd="0" destOrd="0" presId="urn:microsoft.com/office/officeart/2005/8/layout/hierarchy3"/>
    <dgm:cxn modelId="{6F26F3FC-665A-4E16-BC86-FC91570B3C61}" type="presOf" srcId="{31C66706-F959-4F68-930C-796E902901B6}" destId="{9FA89FD4-17F0-4AC9-B0E7-58F90F24EA81}" srcOrd="0" destOrd="0" presId="urn:microsoft.com/office/officeart/2005/8/layout/hierarchy3"/>
    <dgm:cxn modelId="{4690BD62-B665-404D-A069-3DBF9942D526}" srcId="{AC195404-F420-413E-9FD3-17401D6BE183}" destId="{E9A490C4-537E-4D24-9402-8C730D00E515}" srcOrd="1" destOrd="0" parTransId="{2F77E781-8712-4BB3-9B6E-10DCE4B94640}" sibTransId="{72129E56-AD12-4A45-B055-616CCD51BA8D}"/>
    <dgm:cxn modelId="{A3188F77-C26D-4FD2-A441-2801B34C70F6}" type="presOf" srcId="{6144DBA0-8FC9-4DFA-9E60-E5323E6F817E}" destId="{71783117-3988-497F-8437-67736F50D5A1}" srcOrd="0" destOrd="0" presId="urn:microsoft.com/office/officeart/2005/8/layout/hierarchy3"/>
    <dgm:cxn modelId="{CE599676-4152-47D7-86E7-F46067FC122C}" type="presOf" srcId="{CD85712A-AD20-42DE-A3E2-C0B919B005FA}" destId="{342F841B-6511-42CD-AE8C-DCC79124B10D}" srcOrd="1" destOrd="0" presId="urn:microsoft.com/office/officeart/2005/8/layout/hierarchy3"/>
    <dgm:cxn modelId="{ABED53C9-8028-4F2D-BF42-87A8F4AD0575}" type="presOf" srcId="{85B75C49-A2FD-432A-AC2E-6C4061376278}" destId="{0371972F-40F2-4059-A219-04A2888F2F7D}" srcOrd="0" destOrd="0" presId="urn:microsoft.com/office/officeart/2005/8/layout/hierarchy3"/>
    <dgm:cxn modelId="{6C55519C-3981-420D-81B2-F829AAF380C7}" type="presOf" srcId="{35A84C4A-E84A-4EEA-9530-ABD643792EA2}" destId="{A3945B5C-DAE0-46B8-B867-2C20D6DBCAFC}" srcOrd="0" destOrd="0" presId="urn:microsoft.com/office/officeart/2005/8/layout/hierarchy3"/>
    <dgm:cxn modelId="{B101D5E2-0204-4498-A552-DA76A30DC78C}" type="presOf" srcId="{1E08D3CD-283F-483C-A4F0-DDAD8ED86197}" destId="{BA274120-9E7E-4BC5-8409-ADE6C3E4697F}" srcOrd="0" destOrd="0" presId="urn:microsoft.com/office/officeart/2005/8/layout/hierarchy3"/>
    <dgm:cxn modelId="{AFC58ECD-6663-4DD1-A050-C51B405A0243}" type="presParOf" srcId="{A9EDA274-AF4E-4F42-943B-F98B2D82F135}" destId="{1150BA84-5CCD-4811-94AE-82296FD23BF0}" srcOrd="0" destOrd="0" presId="urn:microsoft.com/office/officeart/2005/8/layout/hierarchy3"/>
    <dgm:cxn modelId="{611E997A-AB2E-4BF6-9970-1BD42EAA498C}" type="presParOf" srcId="{1150BA84-5CCD-4811-94AE-82296FD23BF0}" destId="{BA4AEFBD-7FE6-43EF-B552-A23264EE9EEC}" srcOrd="0" destOrd="0" presId="urn:microsoft.com/office/officeart/2005/8/layout/hierarchy3"/>
    <dgm:cxn modelId="{1245E04E-8560-4D06-B91D-420A9D430022}" type="presParOf" srcId="{BA4AEFBD-7FE6-43EF-B552-A23264EE9EEC}" destId="{29C88C8B-8655-4EE1-B5BB-2F6509FB6090}" srcOrd="0" destOrd="0" presId="urn:microsoft.com/office/officeart/2005/8/layout/hierarchy3"/>
    <dgm:cxn modelId="{5E55920C-8D36-462F-BE4C-81EB06220234}" type="presParOf" srcId="{BA4AEFBD-7FE6-43EF-B552-A23264EE9EEC}" destId="{342F841B-6511-42CD-AE8C-DCC79124B10D}" srcOrd="1" destOrd="0" presId="urn:microsoft.com/office/officeart/2005/8/layout/hierarchy3"/>
    <dgm:cxn modelId="{40DF6CB2-0FA8-48C5-97E3-3CCAC14AB597}" type="presParOf" srcId="{1150BA84-5CCD-4811-94AE-82296FD23BF0}" destId="{368A006A-AAF7-4946-A959-E4B3A0CC966F}" srcOrd="1" destOrd="0" presId="urn:microsoft.com/office/officeart/2005/8/layout/hierarchy3"/>
    <dgm:cxn modelId="{6C2DE646-0F7F-4938-A7FB-35AC811596C6}" type="presParOf" srcId="{368A006A-AAF7-4946-A959-E4B3A0CC966F}" destId="{9CAD1B57-A996-42A1-B26A-12806A890AAC}" srcOrd="0" destOrd="0" presId="urn:microsoft.com/office/officeart/2005/8/layout/hierarchy3"/>
    <dgm:cxn modelId="{56E74111-6948-48B5-846A-6AC11DC92866}" type="presParOf" srcId="{368A006A-AAF7-4946-A959-E4B3A0CC966F}" destId="{1CFBC5AF-4398-4E19-8082-C604F60CB11C}" srcOrd="1" destOrd="0" presId="urn:microsoft.com/office/officeart/2005/8/layout/hierarchy3"/>
    <dgm:cxn modelId="{610BF844-76C5-4A7E-9317-62F63DAE611B}" type="presParOf" srcId="{368A006A-AAF7-4946-A959-E4B3A0CC966F}" destId="{D5E47F21-CDB1-45F0-ADDC-EACEA44390B7}" srcOrd="2" destOrd="0" presId="urn:microsoft.com/office/officeart/2005/8/layout/hierarchy3"/>
    <dgm:cxn modelId="{649B2486-F476-4AF6-8C61-40C880E1D841}" type="presParOf" srcId="{368A006A-AAF7-4946-A959-E4B3A0CC966F}" destId="{97F1B23E-DE77-4AB1-9B44-DA004D480287}" srcOrd="3" destOrd="0" presId="urn:microsoft.com/office/officeart/2005/8/layout/hierarchy3"/>
    <dgm:cxn modelId="{6CB6CF06-21E1-4575-A6D3-B00FE58D063B}" type="presParOf" srcId="{368A006A-AAF7-4946-A959-E4B3A0CC966F}" destId="{0371972F-40F2-4059-A219-04A2888F2F7D}" srcOrd="4" destOrd="0" presId="urn:microsoft.com/office/officeart/2005/8/layout/hierarchy3"/>
    <dgm:cxn modelId="{CAED28CD-64A1-49D7-90C1-CFF63EAD967C}" type="presParOf" srcId="{368A006A-AAF7-4946-A959-E4B3A0CC966F}" destId="{9FA89FD4-17F0-4AC9-B0E7-58F90F24EA81}" srcOrd="5" destOrd="0" presId="urn:microsoft.com/office/officeart/2005/8/layout/hierarchy3"/>
    <dgm:cxn modelId="{71418003-F796-4C9C-A941-B65976558EF2}" type="presParOf" srcId="{368A006A-AAF7-4946-A959-E4B3A0CC966F}" destId="{4E601710-B2FD-4FAD-B76D-54113CD9B7A1}" srcOrd="6" destOrd="0" presId="urn:microsoft.com/office/officeart/2005/8/layout/hierarchy3"/>
    <dgm:cxn modelId="{588EED01-1B39-4608-8907-2E484057F8AE}" type="presParOf" srcId="{368A006A-AAF7-4946-A959-E4B3A0CC966F}" destId="{E4C03DB3-D617-4E5D-BF91-3886E09D2FC4}" srcOrd="7" destOrd="0" presId="urn:microsoft.com/office/officeart/2005/8/layout/hierarchy3"/>
    <dgm:cxn modelId="{BE182EA7-F5A3-4F57-AC05-987F618CF4BA}" type="presParOf" srcId="{368A006A-AAF7-4946-A959-E4B3A0CC966F}" destId="{71783117-3988-497F-8437-67736F50D5A1}" srcOrd="8" destOrd="0" presId="urn:microsoft.com/office/officeart/2005/8/layout/hierarchy3"/>
    <dgm:cxn modelId="{BCEEF262-2C72-4850-AB4C-2768BD094CAF}" type="presParOf" srcId="{368A006A-AAF7-4946-A959-E4B3A0CC966F}" destId="{C29D45B7-6532-4596-8D9D-BAF65D660B26}" srcOrd="9" destOrd="0" presId="urn:microsoft.com/office/officeart/2005/8/layout/hierarchy3"/>
    <dgm:cxn modelId="{CDF3A862-545B-4603-820E-7AF4C3FFD60B}" type="presParOf" srcId="{A9EDA274-AF4E-4F42-943B-F98B2D82F135}" destId="{2D38F718-A45E-44D2-9408-3D268609A112}" srcOrd="1" destOrd="0" presId="urn:microsoft.com/office/officeart/2005/8/layout/hierarchy3"/>
    <dgm:cxn modelId="{FCF57645-D766-4116-934A-C6783626637E}" type="presParOf" srcId="{2D38F718-A45E-44D2-9408-3D268609A112}" destId="{49814ACD-4FAC-4F98-A053-F8B8428F0BC5}" srcOrd="0" destOrd="0" presId="urn:microsoft.com/office/officeart/2005/8/layout/hierarchy3"/>
    <dgm:cxn modelId="{6EA09A42-5507-4E4D-8DB5-5344BC37F7EC}" type="presParOf" srcId="{49814ACD-4FAC-4F98-A053-F8B8428F0BC5}" destId="{9204DA11-F3DA-4B86-8CCD-03B05E8BF53D}" srcOrd="0" destOrd="0" presId="urn:microsoft.com/office/officeart/2005/8/layout/hierarchy3"/>
    <dgm:cxn modelId="{7AB5FE56-939E-41C1-86B0-EEA076450FFC}" type="presParOf" srcId="{49814ACD-4FAC-4F98-A053-F8B8428F0BC5}" destId="{97C625E3-BC17-4B79-8A8D-CDE119B3DE4C}" srcOrd="1" destOrd="0" presId="urn:microsoft.com/office/officeart/2005/8/layout/hierarchy3"/>
    <dgm:cxn modelId="{D127E267-288B-41AC-92F9-04209D5100CE}" type="presParOf" srcId="{2D38F718-A45E-44D2-9408-3D268609A112}" destId="{7DB10569-1AF2-45CC-B644-050F5951FAE4}" srcOrd="1" destOrd="0" presId="urn:microsoft.com/office/officeart/2005/8/layout/hierarchy3"/>
    <dgm:cxn modelId="{7AE40DE3-99A5-44AA-A183-9269181F85C4}" type="presParOf" srcId="{7DB10569-1AF2-45CC-B644-050F5951FAE4}" destId="{0CEBFE54-A348-4E2D-A1CC-54FE34E7E3F7}" srcOrd="0" destOrd="0" presId="urn:microsoft.com/office/officeart/2005/8/layout/hierarchy3"/>
    <dgm:cxn modelId="{2A5CE7E2-0C0C-4A42-8FF9-854C6056FD64}" type="presParOf" srcId="{7DB10569-1AF2-45CC-B644-050F5951FAE4}" destId="{A3945B5C-DAE0-46B8-B867-2C20D6DBCAFC}" srcOrd="1" destOrd="0" presId="urn:microsoft.com/office/officeart/2005/8/layout/hierarchy3"/>
    <dgm:cxn modelId="{25710116-CD40-42A6-BCE3-CF1C0E29EA39}" type="presParOf" srcId="{7DB10569-1AF2-45CC-B644-050F5951FAE4}" destId="{727529BC-2F04-49D8-8B01-5F1883FB7712}" srcOrd="2" destOrd="0" presId="urn:microsoft.com/office/officeart/2005/8/layout/hierarchy3"/>
    <dgm:cxn modelId="{9F67278B-71F2-445B-BF1F-FF203F1C2B5F}" type="presParOf" srcId="{7DB10569-1AF2-45CC-B644-050F5951FAE4}" destId="{9691A533-9817-4240-ACC3-14A5ABF837C6}" srcOrd="3" destOrd="0" presId="urn:microsoft.com/office/officeart/2005/8/layout/hierarchy3"/>
    <dgm:cxn modelId="{AAC2B88E-CFAD-478E-93E9-488554A620DA}" type="presParOf" srcId="{A9EDA274-AF4E-4F42-943B-F98B2D82F135}" destId="{3DED7549-840E-4053-9C97-F701EB52B168}" srcOrd="2" destOrd="0" presId="urn:microsoft.com/office/officeart/2005/8/layout/hierarchy3"/>
    <dgm:cxn modelId="{0C2F24A7-DE54-46DB-876C-1F14FCC7DF76}" type="presParOf" srcId="{3DED7549-840E-4053-9C97-F701EB52B168}" destId="{F6BC7A0D-4BFA-4FF3-8A2B-7A540BA01898}" srcOrd="0" destOrd="0" presId="urn:microsoft.com/office/officeart/2005/8/layout/hierarchy3"/>
    <dgm:cxn modelId="{89A160E7-0AF4-4E80-91FB-CADCC844444F}" type="presParOf" srcId="{F6BC7A0D-4BFA-4FF3-8A2B-7A540BA01898}" destId="{75C5159C-25C9-4998-91A2-B5B75FD9EC42}" srcOrd="0" destOrd="0" presId="urn:microsoft.com/office/officeart/2005/8/layout/hierarchy3"/>
    <dgm:cxn modelId="{948497BA-6F55-40A6-98E5-2756D09011BF}" type="presParOf" srcId="{F6BC7A0D-4BFA-4FF3-8A2B-7A540BA01898}" destId="{AA1D4323-5B59-419C-BFC0-A4FD9DE1CEB0}" srcOrd="1" destOrd="0" presId="urn:microsoft.com/office/officeart/2005/8/layout/hierarchy3"/>
    <dgm:cxn modelId="{0F7A46A0-B15C-457F-8D8E-EDB193DF2CEA}" type="presParOf" srcId="{3DED7549-840E-4053-9C97-F701EB52B168}" destId="{BF369D33-D50A-4EFB-827C-94ABA949716F}" srcOrd="1" destOrd="0" presId="urn:microsoft.com/office/officeart/2005/8/layout/hierarchy3"/>
    <dgm:cxn modelId="{FF78750A-8E25-4E15-804E-3315BD28A8AE}" type="presParOf" srcId="{BF369D33-D50A-4EFB-827C-94ABA949716F}" destId="{36561B6D-1AF0-4682-98B2-43730250C417}" srcOrd="0" destOrd="0" presId="urn:microsoft.com/office/officeart/2005/8/layout/hierarchy3"/>
    <dgm:cxn modelId="{BD2E4C78-2022-462F-BDBE-07E30BCFA987}" type="presParOf" srcId="{BF369D33-D50A-4EFB-827C-94ABA949716F}" destId="{BB57B1D9-A6EC-4B35-9B4C-18E613D92729}" srcOrd="1" destOrd="0" presId="urn:microsoft.com/office/officeart/2005/8/layout/hierarchy3"/>
    <dgm:cxn modelId="{8D569F26-D21C-4CED-9A65-A540737DA5E3}" type="presParOf" srcId="{BF369D33-D50A-4EFB-827C-94ABA949716F}" destId="{B17F1479-3CC5-48E4-A78D-CE8150BE20EC}" srcOrd="2" destOrd="0" presId="urn:microsoft.com/office/officeart/2005/8/layout/hierarchy3"/>
    <dgm:cxn modelId="{9BBEDF41-2259-430A-A818-DC886A60D424}" type="presParOf" srcId="{BF369D33-D50A-4EFB-827C-94ABA949716F}" destId="{93497396-009A-450F-9E85-165DE2C30ED0}" srcOrd="3" destOrd="0" presId="urn:microsoft.com/office/officeart/2005/8/layout/hierarchy3"/>
    <dgm:cxn modelId="{792BFF28-5A90-400A-9E53-2FF149D5D371}" type="presParOf" srcId="{A9EDA274-AF4E-4F42-943B-F98B2D82F135}" destId="{0AB68828-1418-434C-8162-80E5F18231E2}" srcOrd="3" destOrd="0" presId="urn:microsoft.com/office/officeart/2005/8/layout/hierarchy3"/>
    <dgm:cxn modelId="{0EAD8A38-38DF-42EA-AAA1-8BF3CF07F2CE}" type="presParOf" srcId="{0AB68828-1418-434C-8162-80E5F18231E2}" destId="{003BD1B4-8BB0-4D25-8C4C-675AED666237}" srcOrd="0" destOrd="0" presId="urn:microsoft.com/office/officeart/2005/8/layout/hierarchy3"/>
    <dgm:cxn modelId="{DCF45FEF-DBFB-4314-A662-1E2B1F1829FE}" type="presParOf" srcId="{003BD1B4-8BB0-4D25-8C4C-675AED666237}" destId="{23612EB5-256E-430E-8A59-1C38007EDD4E}" srcOrd="0" destOrd="0" presId="urn:microsoft.com/office/officeart/2005/8/layout/hierarchy3"/>
    <dgm:cxn modelId="{A874B13F-9D12-4191-9234-5DC3DE46CDD0}" type="presParOf" srcId="{003BD1B4-8BB0-4D25-8C4C-675AED666237}" destId="{B18A8372-09F4-4BEF-ADDC-02979B1379B1}" srcOrd="1" destOrd="0" presId="urn:microsoft.com/office/officeart/2005/8/layout/hierarchy3"/>
    <dgm:cxn modelId="{190275E0-F385-43CE-A133-A68F140ADEE0}" type="presParOf" srcId="{0AB68828-1418-434C-8162-80E5F18231E2}" destId="{9190F205-68B1-44C1-BF93-7D09904D0674}" srcOrd="1" destOrd="0" presId="urn:microsoft.com/office/officeart/2005/8/layout/hierarchy3"/>
    <dgm:cxn modelId="{FFA9C02A-B274-4078-AF48-8ABA3A021826}" type="presParOf" srcId="{9190F205-68B1-44C1-BF93-7D09904D0674}" destId="{03E15EE6-9430-47CC-AF95-C97939814BEF}" srcOrd="0" destOrd="0" presId="urn:microsoft.com/office/officeart/2005/8/layout/hierarchy3"/>
    <dgm:cxn modelId="{E5054426-9C3A-4FDE-82AD-2BE7EA9DA02E}" type="presParOf" srcId="{9190F205-68B1-44C1-BF93-7D09904D0674}" destId="{BA274120-9E7E-4BC5-8409-ADE6C3E4697F}" srcOrd="1" destOrd="0" presId="urn:microsoft.com/office/officeart/2005/8/layout/hierarchy3"/>
    <dgm:cxn modelId="{81DC21B1-7FB3-4D30-A34C-0E01094169BA}" type="presParOf" srcId="{9190F205-68B1-44C1-BF93-7D09904D0674}" destId="{8800C1EF-746F-45FB-892D-FB6B8E2ADC2E}" srcOrd="2" destOrd="0" presId="urn:microsoft.com/office/officeart/2005/8/layout/hierarchy3"/>
    <dgm:cxn modelId="{C1DCCAAB-723B-458E-91C1-3D13BC0CF3C9}" type="presParOf" srcId="{9190F205-68B1-44C1-BF93-7D09904D0674}" destId="{BA9B7ECE-E55D-4BB2-BDB1-ABAEFA7970E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1608" y="504860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1.1</a:t>
          </a:r>
        </a:p>
      </dsp:txBody>
      <dsp:txXfrm>
        <a:off x="28683" y="531935"/>
        <a:ext cx="1794641" cy="870245"/>
      </dsp:txXfrm>
    </dsp:sp>
    <dsp:sp modelId="{9CAD1B57-A996-42A1-B26A-12806A890AAC}">
      <dsp:nvSpPr>
        <dsp:cNvPr id="0" name=""/>
        <dsp:cNvSpPr/>
      </dsp:nvSpPr>
      <dsp:spPr>
        <a:xfrm>
          <a:off x="186487" y="1429255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371366" y="1660354"/>
          <a:ext cx="1479033" cy="92439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Tereny inwestycyjne</a:t>
          </a:r>
        </a:p>
      </dsp:txBody>
      <dsp:txXfrm>
        <a:off x="398441" y="1687429"/>
        <a:ext cx="1424883" cy="870245"/>
      </dsp:txXfrm>
    </dsp:sp>
    <dsp:sp modelId="{D5E47F21-CDB1-45F0-ADDC-EACEA44390B7}">
      <dsp:nvSpPr>
        <dsp:cNvPr id="0" name=""/>
        <dsp:cNvSpPr/>
      </dsp:nvSpPr>
      <dsp:spPr>
        <a:xfrm>
          <a:off x="186487" y="1429255"/>
          <a:ext cx="184879" cy="18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791"/>
              </a:lnTo>
              <a:lnTo>
                <a:pt x="184879" y="1848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B23E-DE77-4AB1-9B44-DA004D480287}">
      <dsp:nvSpPr>
        <dsp:cNvPr id="0" name=""/>
        <dsp:cNvSpPr/>
      </dsp:nvSpPr>
      <dsp:spPr>
        <a:xfrm>
          <a:off x="371366" y="2815849"/>
          <a:ext cx="1479033" cy="92439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Wsparte przedsiębiorstwa</a:t>
          </a:r>
        </a:p>
      </dsp:txBody>
      <dsp:txXfrm>
        <a:off x="398441" y="2842924"/>
        <a:ext cx="1424883" cy="870245"/>
      </dsp:txXfrm>
    </dsp:sp>
    <dsp:sp modelId="{9204DA11-F3DA-4B86-8CCD-03B05E8BF53D}">
      <dsp:nvSpPr>
        <dsp:cNvPr id="0" name=""/>
        <dsp:cNvSpPr/>
      </dsp:nvSpPr>
      <dsp:spPr>
        <a:xfrm>
          <a:off x="2312597" y="504860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1.2</a:t>
          </a:r>
        </a:p>
      </dsp:txBody>
      <dsp:txXfrm>
        <a:off x="2339672" y="531935"/>
        <a:ext cx="1794641" cy="870245"/>
      </dsp:txXfrm>
    </dsp:sp>
    <dsp:sp modelId="{0CEBFE54-A348-4E2D-A1CC-54FE34E7E3F7}">
      <dsp:nvSpPr>
        <dsp:cNvPr id="0" name=""/>
        <dsp:cNvSpPr/>
      </dsp:nvSpPr>
      <dsp:spPr>
        <a:xfrm>
          <a:off x="2497476" y="1429255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2682356" y="1660354"/>
          <a:ext cx="1479033" cy="92439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Rewitalizowane obszary</a:t>
          </a:r>
        </a:p>
      </dsp:txBody>
      <dsp:txXfrm>
        <a:off x="2709431" y="1687429"/>
        <a:ext cx="1424883" cy="870245"/>
      </dsp:txXfrm>
    </dsp:sp>
    <dsp:sp modelId="{5C5DD57A-93DE-447C-A135-018CF0A9A003}">
      <dsp:nvSpPr>
        <dsp:cNvPr id="0" name=""/>
        <dsp:cNvSpPr/>
      </dsp:nvSpPr>
      <dsp:spPr>
        <a:xfrm>
          <a:off x="2497476" y="1429255"/>
          <a:ext cx="184879" cy="18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791"/>
              </a:lnTo>
              <a:lnTo>
                <a:pt x="184879" y="1848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89D68-68EB-4C7B-A60C-4F6A2E6244B4}">
      <dsp:nvSpPr>
        <dsp:cNvPr id="0" name=""/>
        <dsp:cNvSpPr/>
      </dsp:nvSpPr>
      <dsp:spPr>
        <a:xfrm>
          <a:off x="2682356" y="2815849"/>
          <a:ext cx="1479033" cy="92439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Drogi</a:t>
          </a:r>
        </a:p>
      </dsp:txBody>
      <dsp:txXfrm>
        <a:off x="2709431" y="2842924"/>
        <a:ext cx="1424883" cy="870245"/>
      </dsp:txXfrm>
    </dsp:sp>
    <dsp:sp modelId="{75C5159C-25C9-4998-91A2-B5B75FD9EC42}">
      <dsp:nvSpPr>
        <dsp:cNvPr id="0" name=""/>
        <dsp:cNvSpPr/>
      </dsp:nvSpPr>
      <dsp:spPr>
        <a:xfrm>
          <a:off x="4623586" y="504860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1.3</a:t>
          </a:r>
        </a:p>
      </dsp:txBody>
      <dsp:txXfrm>
        <a:off x="4650661" y="531935"/>
        <a:ext cx="1794641" cy="870245"/>
      </dsp:txXfrm>
    </dsp:sp>
    <dsp:sp modelId="{36561B6D-1AF0-4682-98B2-43730250C417}">
      <dsp:nvSpPr>
        <dsp:cNvPr id="0" name=""/>
        <dsp:cNvSpPr/>
      </dsp:nvSpPr>
      <dsp:spPr>
        <a:xfrm>
          <a:off x="4808466" y="1429255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4993345" y="1660354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Parki naukowo-technologiczne</a:t>
          </a:r>
        </a:p>
      </dsp:txBody>
      <dsp:txXfrm>
        <a:off x="5020420" y="1687429"/>
        <a:ext cx="1424883" cy="870245"/>
      </dsp:txXfrm>
    </dsp:sp>
    <dsp:sp modelId="{23612EB5-256E-430E-8A59-1C38007EDD4E}">
      <dsp:nvSpPr>
        <dsp:cNvPr id="0" name=""/>
        <dsp:cNvSpPr/>
      </dsp:nvSpPr>
      <dsp:spPr>
        <a:xfrm>
          <a:off x="6934576" y="504860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1.4</a:t>
          </a:r>
        </a:p>
      </dsp:txBody>
      <dsp:txXfrm>
        <a:off x="6961651" y="531935"/>
        <a:ext cx="1794641" cy="870245"/>
      </dsp:txXfrm>
    </dsp:sp>
    <dsp:sp modelId="{FE2EDD36-0A90-431B-A117-6AB1F9A566AD}">
      <dsp:nvSpPr>
        <dsp:cNvPr id="0" name=""/>
        <dsp:cNvSpPr/>
      </dsp:nvSpPr>
      <dsp:spPr>
        <a:xfrm>
          <a:off x="7119455" y="1429255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C1048-A8F7-4933-BE03-1CB8FED23EA4}">
      <dsp:nvSpPr>
        <dsp:cNvPr id="0" name=""/>
        <dsp:cNvSpPr/>
      </dsp:nvSpPr>
      <dsp:spPr>
        <a:xfrm>
          <a:off x="7304334" y="1660354"/>
          <a:ext cx="1479033" cy="92439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Grupy producentów</a:t>
          </a:r>
        </a:p>
      </dsp:txBody>
      <dsp:txXfrm>
        <a:off x="7331409" y="1687429"/>
        <a:ext cx="1424883" cy="870245"/>
      </dsp:txXfrm>
    </dsp:sp>
    <dsp:sp modelId="{BF4BB7AF-A3D3-4583-857F-F5DBF956EC09}">
      <dsp:nvSpPr>
        <dsp:cNvPr id="0" name=""/>
        <dsp:cNvSpPr/>
      </dsp:nvSpPr>
      <dsp:spPr>
        <a:xfrm>
          <a:off x="7119455" y="1429255"/>
          <a:ext cx="184879" cy="18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791"/>
              </a:lnTo>
              <a:lnTo>
                <a:pt x="184879" y="1848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3AED-EDF2-4BF8-99EF-F86FB05B53AA}">
      <dsp:nvSpPr>
        <dsp:cNvPr id="0" name=""/>
        <dsp:cNvSpPr/>
      </dsp:nvSpPr>
      <dsp:spPr>
        <a:xfrm>
          <a:off x="7304334" y="2815849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Targowiska</a:t>
          </a:r>
        </a:p>
      </dsp:txBody>
      <dsp:txXfrm>
        <a:off x="7331409" y="2842924"/>
        <a:ext cx="1424883" cy="870245"/>
      </dsp:txXfrm>
    </dsp:sp>
    <dsp:sp modelId="{5B1F979F-8BB9-43F5-AFE5-D0E698B30F52}">
      <dsp:nvSpPr>
        <dsp:cNvPr id="0" name=""/>
        <dsp:cNvSpPr/>
      </dsp:nvSpPr>
      <dsp:spPr>
        <a:xfrm>
          <a:off x="7119455" y="1429255"/>
          <a:ext cx="184879" cy="3004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4285"/>
              </a:lnTo>
              <a:lnTo>
                <a:pt x="184879" y="300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5B8D1-C08C-4E45-8674-4104FF93F8AB}">
      <dsp:nvSpPr>
        <dsp:cNvPr id="0" name=""/>
        <dsp:cNvSpPr/>
      </dsp:nvSpPr>
      <dsp:spPr>
        <a:xfrm>
          <a:off x="7304334" y="3971344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/>
            <a:t>Promocja rzemiosła</a:t>
          </a:r>
        </a:p>
      </dsp:txBody>
      <dsp:txXfrm>
        <a:off x="7331409" y="3998419"/>
        <a:ext cx="1424883" cy="870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1582" y="757099"/>
          <a:ext cx="1818483" cy="9092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kern="1200"/>
            <a:t>2.1</a:t>
          </a:r>
        </a:p>
      </dsp:txBody>
      <dsp:txXfrm>
        <a:off x="28213" y="783730"/>
        <a:ext cx="1765221" cy="855979"/>
      </dsp:txXfrm>
    </dsp:sp>
    <dsp:sp modelId="{9CAD1B57-A996-42A1-B26A-12806A890AAC}">
      <dsp:nvSpPr>
        <dsp:cNvPr id="0" name=""/>
        <dsp:cNvSpPr/>
      </dsp:nvSpPr>
      <dsp:spPr>
        <a:xfrm>
          <a:off x="183430" y="1666340"/>
          <a:ext cx="181848" cy="68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931"/>
              </a:lnTo>
              <a:lnTo>
                <a:pt x="181848" y="6819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365278" y="1893651"/>
          <a:ext cx="1454786" cy="90924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Produkty turystyczne</a:t>
          </a:r>
        </a:p>
      </dsp:txBody>
      <dsp:txXfrm>
        <a:off x="391909" y="1920282"/>
        <a:ext cx="1401524" cy="855979"/>
      </dsp:txXfrm>
    </dsp:sp>
    <dsp:sp modelId="{9204DA11-F3DA-4B86-8CCD-03B05E8BF53D}">
      <dsp:nvSpPr>
        <dsp:cNvPr id="0" name=""/>
        <dsp:cNvSpPr/>
      </dsp:nvSpPr>
      <dsp:spPr>
        <a:xfrm>
          <a:off x="2274686" y="757099"/>
          <a:ext cx="1818483" cy="9092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kern="1200"/>
            <a:t>2.2</a:t>
          </a:r>
        </a:p>
      </dsp:txBody>
      <dsp:txXfrm>
        <a:off x="2301317" y="783730"/>
        <a:ext cx="1765221" cy="855979"/>
      </dsp:txXfrm>
    </dsp:sp>
    <dsp:sp modelId="{0CEBFE54-A348-4E2D-A1CC-54FE34E7E3F7}">
      <dsp:nvSpPr>
        <dsp:cNvPr id="0" name=""/>
        <dsp:cNvSpPr/>
      </dsp:nvSpPr>
      <dsp:spPr>
        <a:xfrm>
          <a:off x="2456534" y="1666340"/>
          <a:ext cx="181848" cy="68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931"/>
              </a:lnTo>
              <a:lnTo>
                <a:pt x="181848" y="6819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2638382" y="1893651"/>
          <a:ext cx="1454786" cy="90924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Klastry turystyczne</a:t>
          </a:r>
        </a:p>
      </dsp:txBody>
      <dsp:txXfrm>
        <a:off x="2665013" y="1920282"/>
        <a:ext cx="1401524" cy="855979"/>
      </dsp:txXfrm>
    </dsp:sp>
    <dsp:sp modelId="{75C5159C-25C9-4998-91A2-B5B75FD9EC42}">
      <dsp:nvSpPr>
        <dsp:cNvPr id="0" name=""/>
        <dsp:cNvSpPr/>
      </dsp:nvSpPr>
      <dsp:spPr>
        <a:xfrm>
          <a:off x="4547790" y="757099"/>
          <a:ext cx="1818483" cy="9092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kern="1200"/>
            <a:t>2.3</a:t>
          </a:r>
        </a:p>
      </dsp:txBody>
      <dsp:txXfrm>
        <a:off x="4574421" y="783730"/>
        <a:ext cx="1765221" cy="855979"/>
      </dsp:txXfrm>
    </dsp:sp>
    <dsp:sp modelId="{36561B6D-1AF0-4682-98B2-43730250C417}">
      <dsp:nvSpPr>
        <dsp:cNvPr id="0" name=""/>
        <dsp:cNvSpPr/>
      </dsp:nvSpPr>
      <dsp:spPr>
        <a:xfrm>
          <a:off x="4729638" y="1666340"/>
          <a:ext cx="181848" cy="68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931"/>
              </a:lnTo>
              <a:lnTo>
                <a:pt x="181848" y="6819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4911487" y="1893651"/>
          <a:ext cx="1454786" cy="90924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Infrastruktura turystyczna i sportowo-rekreacyjna</a:t>
          </a:r>
        </a:p>
      </dsp:txBody>
      <dsp:txXfrm>
        <a:off x="4938118" y="1920282"/>
        <a:ext cx="1401524" cy="855979"/>
      </dsp:txXfrm>
    </dsp:sp>
    <dsp:sp modelId="{23612EB5-256E-430E-8A59-1C38007EDD4E}">
      <dsp:nvSpPr>
        <dsp:cNvPr id="0" name=""/>
        <dsp:cNvSpPr/>
      </dsp:nvSpPr>
      <dsp:spPr>
        <a:xfrm>
          <a:off x="6820894" y="757099"/>
          <a:ext cx="1818483" cy="90924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68580" rIns="102870" bIns="6858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400" kern="1200"/>
            <a:t>2.4</a:t>
          </a:r>
        </a:p>
      </dsp:txBody>
      <dsp:txXfrm>
        <a:off x="6847525" y="783730"/>
        <a:ext cx="1765221" cy="855979"/>
      </dsp:txXfrm>
    </dsp:sp>
    <dsp:sp modelId="{FE2EDD36-0A90-431B-A117-6AB1F9A566AD}">
      <dsp:nvSpPr>
        <dsp:cNvPr id="0" name=""/>
        <dsp:cNvSpPr/>
      </dsp:nvSpPr>
      <dsp:spPr>
        <a:xfrm>
          <a:off x="7002742" y="1666340"/>
          <a:ext cx="181848" cy="6819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931"/>
              </a:lnTo>
              <a:lnTo>
                <a:pt x="181848" y="6819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C1048-A8F7-4933-BE03-1CB8FED23EA4}">
      <dsp:nvSpPr>
        <dsp:cNvPr id="0" name=""/>
        <dsp:cNvSpPr/>
      </dsp:nvSpPr>
      <dsp:spPr>
        <a:xfrm>
          <a:off x="7184591" y="1893651"/>
          <a:ext cx="1454786" cy="909241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Zabytki</a:t>
          </a:r>
        </a:p>
      </dsp:txBody>
      <dsp:txXfrm>
        <a:off x="7211222" y="1920282"/>
        <a:ext cx="1401524" cy="855979"/>
      </dsp:txXfrm>
    </dsp:sp>
    <dsp:sp modelId="{BF4BB7AF-A3D3-4583-857F-F5DBF956EC09}">
      <dsp:nvSpPr>
        <dsp:cNvPr id="0" name=""/>
        <dsp:cNvSpPr/>
      </dsp:nvSpPr>
      <dsp:spPr>
        <a:xfrm>
          <a:off x="7002742" y="1666340"/>
          <a:ext cx="181848" cy="18184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8483"/>
              </a:lnTo>
              <a:lnTo>
                <a:pt x="181848" y="18184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3AED-EDF2-4BF8-99EF-F86FB05B53AA}">
      <dsp:nvSpPr>
        <dsp:cNvPr id="0" name=""/>
        <dsp:cNvSpPr/>
      </dsp:nvSpPr>
      <dsp:spPr>
        <a:xfrm>
          <a:off x="7184591" y="3030203"/>
          <a:ext cx="1454786" cy="909241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/>
            <a:t>Odwiedziny obiektów dziedzictwa</a:t>
          </a:r>
        </a:p>
      </dsp:txBody>
      <dsp:txXfrm>
        <a:off x="7211222" y="3056834"/>
        <a:ext cx="1401524" cy="855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1608" y="188836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3.1</a:t>
          </a:r>
        </a:p>
      </dsp:txBody>
      <dsp:txXfrm>
        <a:off x="28683" y="215911"/>
        <a:ext cx="1794641" cy="870245"/>
      </dsp:txXfrm>
    </dsp:sp>
    <dsp:sp modelId="{9CAD1B57-A996-42A1-B26A-12806A890AAC}">
      <dsp:nvSpPr>
        <dsp:cNvPr id="0" name=""/>
        <dsp:cNvSpPr/>
      </dsp:nvSpPr>
      <dsp:spPr>
        <a:xfrm>
          <a:off x="186487" y="1113231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371366" y="1344330"/>
          <a:ext cx="1479033" cy="92439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Wychowanie przedszkolne</a:t>
          </a:r>
        </a:p>
      </dsp:txBody>
      <dsp:txXfrm>
        <a:off x="398441" y="1371405"/>
        <a:ext cx="1424883" cy="870245"/>
      </dsp:txXfrm>
    </dsp:sp>
    <dsp:sp modelId="{D5E47F21-CDB1-45F0-ADDC-EACEA44390B7}">
      <dsp:nvSpPr>
        <dsp:cNvPr id="0" name=""/>
        <dsp:cNvSpPr/>
      </dsp:nvSpPr>
      <dsp:spPr>
        <a:xfrm>
          <a:off x="186487" y="1113231"/>
          <a:ext cx="184879" cy="18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791"/>
              </a:lnTo>
              <a:lnTo>
                <a:pt x="184879" y="1848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B23E-DE77-4AB1-9B44-DA004D480287}">
      <dsp:nvSpPr>
        <dsp:cNvPr id="0" name=""/>
        <dsp:cNvSpPr/>
      </dsp:nvSpPr>
      <dsp:spPr>
        <a:xfrm>
          <a:off x="371366" y="2499825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Dostosowane szkoły ponadgimnazjalne</a:t>
          </a:r>
        </a:p>
      </dsp:txBody>
      <dsp:txXfrm>
        <a:off x="398441" y="2526900"/>
        <a:ext cx="1424883" cy="870245"/>
      </dsp:txXfrm>
    </dsp:sp>
    <dsp:sp modelId="{E8F47A1F-0B75-4C00-9774-B3EE9945D6F4}">
      <dsp:nvSpPr>
        <dsp:cNvPr id="0" name=""/>
        <dsp:cNvSpPr/>
      </dsp:nvSpPr>
      <dsp:spPr>
        <a:xfrm>
          <a:off x="186487" y="1113231"/>
          <a:ext cx="184879" cy="30042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4285"/>
              </a:lnTo>
              <a:lnTo>
                <a:pt x="184879" y="30042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6CF07-CB1C-44A3-A49F-BA871FDFA16F}">
      <dsp:nvSpPr>
        <dsp:cNvPr id="0" name=""/>
        <dsp:cNvSpPr/>
      </dsp:nvSpPr>
      <dsp:spPr>
        <a:xfrm>
          <a:off x="371366" y="3655320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Inrastruktura systemu oświaty</a:t>
          </a:r>
        </a:p>
      </dsp:txBody>
      <dsp:txXfrm>
        <a:off x="398441" y="3682395"/>
        <a:ext cx="1424883" cy="870245"/>
      </dsp:txXfrm>
    </dsp:sp>
    <dsp:sp modelId="{9204DA11-F3DA-4B86-8CCD-03B05E8BF53D}">
      <dsp:nvSpPr>
        <dsp:cNvPr id="0" name=""/>
        <dsp:cNvSpPr/>
      </dsp:nvSpPr>
      <dsp:spPr>
        <a:xfrm>
          <a:off x="2312597" y="188836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3.2</a:t>
          </a:r>
        </a:p>
      </dsp:txBody>
      <dsp:txXfrm>
        <a:off x="2339672" y="215911"/>
        <a:ext cx="1794641" cy="870245"/>
      </dsp:txXfrm>
    </dsp:sp>
    <dsp:sp modelId="{0CEBFE54-A348-4E2D-A1CC-54FE34E7E3F7}">
      <dsp:nvSpPr>
        <dsp:cNvPr id="0" name=""/>
        <dsp:cNvSpPr/>
      </dsp:nvSpPr>
      <dsp:spPr>
        <a:xfrm>
          <a:off x="2497476" y="1113231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2682356" y="1344330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Kształcenie dorosłych</a:t>
          </a:r>
        </a:p>
      </dsp:txBody>
      <dsp:txXfrm>
        <a:off x="2709431" y="1371405"/>
        <a:ext cx="1424883" cy="870245"/>
      </dsp:txXfrm>
    </dsp:sp>
    <dsp:sp modelId="{5C5DD57A-93DE-447C-A135-018CF0A9A003}">
      <dsp:nvSpPr>
        <dsp:cNvPr id="0" name=""/>
        <dsp:cNvSpPr/>
      </dsp:nvSpPr>
      <dsp:spPr>
        <a:xfrm>
          <a:off x="2497476" y="1113231"/>
          <a:ext cx="184879" cy="18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791"/>
              </a:lnTo>
              <a:lnTo>
                <a:pt x="184879" y="1848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89D68-68EB-4C7B-A60C-4F6A2E6244B4}">
      <dsp:nvSpPr>
        <dsp:cNvPr id="0" name=""/>
        <dsp:cNvSpPr/>
      </dsp:nvSpPr>
      <dsp:spPr>
        <a:xfrm>
          <a:off x="2682356" y="2499825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Kursy, szkolenia, studia podyplomowe</a:t>
          </a:r>
        </a:p>
      </dsp:txBody>
      <dsp:txXfrm>
        <a:off x="2709431" y="2526900"/>
        <a:ext cx="1424883" cy="870245"/>
      </dsp:txXfrm>
    </dsp:sp>
    <dsp:sp modelId="{75C5159C-25C9-4998-91A2-B5B75FD9EC42}">
      <dsp:nvSpPr>
        <dsp:cNvPr id="0" name=""/>
        <dsp:cNvSpPr/>
      </dsp:nvSpPr>
      <dsp:spPr>
        <a:xfrm>
          <a:off x="4623586" y="188836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3.3</a:t>
          </a:r>
        </a:p>
      </dsp:txBody>
      <dsp:txXfrm>
        <a:off x="4650661" y="215911"/>
        <a:ext cx="1794641" cy="870245"/>
      </dsp:txXfrm>
    </dsp:sp>
    <dsp:sp modelId="{36561B6D-1AF0-4682-98B2-43730250C417}">
      <dsp:nvSpPr>
        <dsp:cNvPr id="0" name=""/>
        <dsp:cNvSpPr/>
      </dsp:nvSpPr>
      <dsp:spPr>
        <a:xfrm>
          <a:off x="4808466" y="1113231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4993345" y="1344330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Podmioty lecznicze</a:t>
          </a:r>
        </a:p>
      </dsp:txBody>
      <dsp:txXfrm>
        <a:off x="5020420" y="1371405"/>
        <a:ext cx="1424883" cy="870245"/>
      </dsp:txXfrm>
    </dsp:sp>
    <dsp:sp modelId="{03C7153D-A7FD-4245-9168-C1F65035A817}">
      <dsp:nvSpPr>
        <dsp:cNvPr id="0" name=""/>
        <dsp:cNvSpPr/>
      </dsp:nvSpPr>
      <dsp:spPr>
        <a:xfrm>
          <a:off x="4808466" y="1113231"/>
          <a:ext cx="184879" cy="1848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8791"/>
              </a:lnTo>
              <a:lnTo>
                <a:pt x="184879" y="1848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2A2E3-FABF-4902-BDF9-53393844A413}">
      <dsp:nvSpPr>
        <dsp:cNvPr id="0" name=""/>
        <dsp:cNvSpPr/>
      </dsp:nvSpPr>
      <dsp:spPr>
        <a:xfrm>
          <a:off x="4993345" y="2499825"/>
          <a:ext cx="1479033" cy="924395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Opieka nad osobami starszymi</a:t>
          </a:r>
        </a:p>
      </dsp:txBody>
      <dsp:txXfrm>
        <a:off x="5020420" y="2526900"/>
        <a:ext cx="1424883" cy="870245"/>
      </dsp:txXfrm>
    </dsp:sp>
    <dsp:sp modelId="{23612EB5-256E-430E-8A59-1C38007EDD4E}">
      <dsp:nvSpPr>
        <dsp:cNvPr id="0" name=""/>
        <dsp:cNvSpPr/>
      </dsp:nvSpPr>
      <dsp:spPr>
        <a:xfrm>
          <a:off x="6934576" y="188836"/>
          <a:ext cx="1848791" cy="92439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4775" tIns="69850" rIns="104775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5500" kern="1200"/>
            <a:t>3.4</a:t>
          </a:r>
        </a:p>
      </dsp:txBody>
      <dsp:txXfrm>
        <a:off x="6961651" y="215911"/>
        <a:ext cx="1794641" cy="870245"/>
      </dsp:txXfrm>
    </dsp:sp>
    <dsp:sp modelId="{BF4BB7AF-A3D3-4583-857F-F5DBF956EC09}">
      <dsp:nvSpPr>
        <dsp:cNvPr id="0" name=""/>
        <dsp:cNvSpPr/>
      </dsp:nvSpPr>
      <dsp:spPr>
        <a:xfrm>
          <a:off x="7119455" y="1113231"/>
          <a:ext cx="184879" cy="693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296"/>
              </a:lnTo>
              <a:lnTo>
                <a:pt x="184879" y="6932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3AED-EDF2-4BF8-99EF-F86FB05B53AA}">
      <dsp:nvSpPr>
        <dsp:cNvPr id="0" name=""/>
        <dsp:cNvSpPr/>
      </dsp:nvSpPr>
      <dsp:spPr>
        <a:xfrm>
          <a:off x="7304334" y="1344330"/>
          <a:ext cx="1479033" cy="92439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Usługi on-line</a:t>
          </a:r>
        </a:p>
      </dsp:txBody>
      <dsp:txXfrm>
        <a:off x="7331409" y="1371405"/>
        <a:ext cx="1424883" cy="870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881918" y="72"/>
          <a:ext cx="1531085" cy="76554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500" kern="1200"/>
            <a:t>4.1</a:t>
          </a:r>
        </a:p>
      </dsp:txBody>
      <dsp:txXfrm>
        <a:off x="904340" y="22494"/>
        <a:ext cx="1486241" cy="720698"/>
      </dsp:txXfrm>
    </dsp:sp>
    <dsp:sp modelId="{9CAD1B57-A996-42A1-B26A-12806A890AAC}">
      <dsp:nvSpPr>
        <dsp:cNvPr id="0" name=""/>
        <dsp:cNvSpPr/>
      </dsp:nvSpPr>
      <dsp:spPr>
        <a:xfrm>
          <a:off x="1035027" y="765615"/>
          <a:ext cx="153108" cy="574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157"/>
              </a:lnTo>
              <a:lnTo>
                <a:pt x="153108" y="574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1188135" y="957000"/>
          <a:ext cx="1224868" cy="765542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Termomodernizacja</a:t>
          </a:r>
        </a:p>
      </dsp:txBody>
      <dsp:txXfrm>
        <a:off x="1210557" y="979422"/>
        <a:ext cx="1180024" cy="720698"/>
      </dsp:txXfrm>
    </dsp:sp>
    <dsp:sp modelId="{D5E47F21-CDB1-45F0-ADDC-EACEA44390B7}">
      <dsp:nvSpPr>
        <dsp:cNvPr id="0" name=""/>
        <dsp:cNvSpPr/>
      </dsp:nvSpPr>
      <dsp:spPr>
        <a:xfrm>
          <a:off x="1035027" y="765615"/>
          <a:ext cx="153108" cy="1531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085"/>
              </a:lnTo>
              <a:lnTo>
                <a:pt x="153108" y="1531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B23E-DE77-4AB1-9B44-DA004D480287}">
      <dsp:nvSpPr>
        <dsp:cNvPr id="0" name=""/>
        <dsp:cNvSpPr/>
      </dsp:nvSpPr>
      <dsp:spPr>
        <a:xfrm>
          <a:off x="1188135" y="1913929"/>
          <a:ext cx="1224868" cy="7655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Technologie energooszczędne</a:t>
          </a:r>
        </a:p>
      </dsp:txBody>
      <dsp:txXfrm>
        <a:off x="1210557" y="1936351"/>
        <a:ext cx="1180024" cy="720698"/>
      </dsp:txXfrm>
    </dsp:sp>
    <dsp:sp modelId="{4E601710-B2FD-4FAD-B76D-54113CD9B7A1}">
      <dsp:nvSpPr>
        <dsp:cNvPr id="0" name=""/>
        <dsp:cNvSpPr/>
      </dsp:nvSpPr>
      <dsp:spPr>
        <a:xfrm>
          <a:off x="1035027" y="765615"/>
          <a:ext cx="153108" cy="2488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014"/>
              </a:lnTo>
              <a:lnTo>
                <a:pt x="153108" y="24880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03DB3-D617-4E5D-BF91-3886E09D2FC4}">
      <dsp:nvSpPr>
        <dsp:cNvPr id="0" name=""/>
        <dsp:cNvSpPr/>
      </dsp:nvSpPr>
      <dsp:spPr>
        <a:xfrm>
          <a:off x="1188135" y="2870858"/>
          <a:ext cx="1224868" cy="76554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Oczyszczalnie ścieków</a:t>
          </a:r>
        </a:p>
      </dsp:txBody>
      <dsp:txXfrm>
        <a:off x="1210557" y="2893280"/>
        <a:ext cx="1180024" cy="720698"/>
      </dsp:txXfrm>
    </dsp:sp>
    <dsp:sp modelId="{451B222A-1FA9-4A10-A556-71B7C1552749}">
      <dsp:nvSpPr>
        <dsp:cNvPr id="0" name=""/>
        <dsp:cNvSpPr/>
      </dsp:nvSpPr>
      <dsp:spPr>
        <a:xfrm>
          <a:off x="1035027" y="765615"/>
          <a:ext cx="153108" cy="3444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4943"/>
              </a:lnTo>
              <a:lnTo>
                <a:pt x="153108" y="3444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E4063-42A8-4B50-85B3-E8F586B4EC2E}">
      <dsp:nvSpPr>
        <dsp:cNvPr id="0" name=""/>
        <dsp:cNvSpPr/>
      </dsp:nvSpPr>
      <dsp:spPr>
        <a:xfrm>
          <a:off x="1188135" y="3827787"/>
          <a:ext cx="1224868" cy="7655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Czystość wody</a:t>
          </a:r>
        </a:p>
      </dsp:txBody>
      <dsp:txXfrm>
        <a:off x="1210557" y="3850209"/>
        <a:ext cx="1180024" cy="720698"/>
      </dsp:txXfrm>
    </dsp:sp>
    <dsp:sp modelId="{71783117-3988-497F-8437-67736F50D5A1}">
      <dsp:nvSpPr>
        <dsp:cNvPr id="0" name=""/>
        <dsp:cNvSpPr/>
      </dsp:nvSpPr>
      <dsp:spPr>
        <a:xfrm>
          <a:off x="1035027" y="765615"/>
          <a:ext cx="153108" cy="4401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1872"/>
              </a:lnTo>
              <a:lnTo>
                <a:pt x="153108" y="44018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D45B7-6532-4596-8D9D-BAF65D660B26}">
      <dsp:nvSpPr>
        <dsp:cNvPr id="0" name=""/>
        <dsp:cNvSpPr/>
      </dsp:nvSpPr>
      <dsp:spPr>
        <a:xfrm>
          <a:off x="1188135" y="4784715"/>
          <a:ext cx="1224868" cy="76554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Formy ochrony przyrody</a:t>
          </a:r>
        </a:p>
      </dsp:txBody>
      <dsp:txXfrm>
        <a:off x="1210557" y="4807137"/>
        <a:ext cx="1180024" cy="720698"/>
      </dsp:txXfrm>
    </dsp:sp>
    <dsp:sp modelId="{9204DA11-F3DA-4B86-8CCD-03B05E8BF53D}">
      <dsp:nvSpPr>
        <dsp:cNvPr id="0" name=""/>
        <dsp:cNvSpPr/>
      </dsp:nvSpPr>
      <dsp:spPr>
        <a:xfrm>
          <a:off x="2795776" y="72"/>
          <a:ext cx="1531085" cy="76554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500" kern="1200"/>
            <a:t>4.2</a:t>
          </a:r>
        </a:p>
      </dsp:txBody>
      <dsp:txXfrm>
        <a:off x="2818198" y="22494"/>
        <a:ext cx="1486241" cy="720698"/>
      </dsp:txXfrm>
    </dsp:sp>
    <dsp:sp modelId="{0CEBFE54-A348-4E2D-A1CC-54FE34E7E3F7}">
      <dsp:nvSpPr>
        <dsp:cNvPr id="0" name=""/>
        <dsp:cNvSpPr/>
      </dsp:nvSpPr>
      <dsp:spPr>
        <a:xfrm>
          <a:off x="2948884" y="765615"/>
          <a:ext cx="153108" cy="574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157"/>
              </a:lnTo>
              <a:lnTo>
                <a:pt x="153108" y="574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3101993" y="957000"/>
          <a:ext cx="1224868" cy="7655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Infrastruktura przeciwpowodziowa</a:t>
          </a:r>
        </a:p>
      </dsp:txBody>
      <dsp:txXfrm>
        <a:off x="3124415" y="979422"/>
        <a:ext cx="1180024" cy="720698"/>
      </dsp:txXfrm>
    </dsp:sp>
    <dsp:sp modelId="{727529BC-2F04-49D8-8B01-5F1883FB7712}">
      <dsp:nvSpPr>
        <dsp:cNvPr id="0" name=""/>
        <dsp:cNvSpPr/>
      </dsp:nvSpPr>
      <dsp:spPr>
        <a:xfrm>
          <a:off x="2948884" y="765615"/>
          <a:ext cx="153108" cy="1531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085"/>
              </a:lnTo>
              <a:lnTo>
                <a:pt x="153108" y="1531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1A533-9817-4240-ACC3-14A5ABF837C6}">
      <dsp:nvSpPr>
        <dsp:cNvPr id="0" name=""/>
        <dsp:cNvSpPr/>
      </dsp:nvSpPr>
      <dsp:spPr>
        <a:xfrm>
          <a:off x="3101993" y="1913929"/>
          <a:ext cx="1224868" cy="76554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System ratowniczo-interwencyjno-kryzysowy</a:t>
          </a:r>
        </a:p>
      </dsp:txBody>
      <dsp:txXfrm>
        <a:off x="3124415" y="1936351"/>
        <a:ext cx="1180024" cy="720698"/>
      </dsp:txXfrm>
    </dsp:sp>
    <dsp:sp modelId="{75C5159C-25C9-4998-91A2-B5B75FD9EC42}">
      <dsp:nvSpPr>
        <dsp:cNvPr id="0" name=""/>
        <dsp:cNvSpPr/>
      </dsp:nvSpPr>
      <dsp:spPr>
        <a:xfrm>
          <a:off x="4709633" y="72"/>
          <a:ext cx="1531085" cy="76554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500" kern="1200"/>
            <a:t>4.3</a:t>
          </a:r>
        </a:p>
      </dsp:txBody>
      <dsp:txXfrm>
        <a:off x="4732055" y="22494"/>
        <a:ext cx="1486241" cy="720698"/>
      </dsp:txXfrm>
    </dsp:sp>
    <dsp:sp modelId="{36561B6D-1AF0-4682-98B2-43730250C417}">
      <dsp:nvSpPr>
        <dsp:cNvPr id="0" name=""/>
        <dsp:cNvSpPr/>
      </dsp:nvSpPr>
      <dsp:spPr>
        <a:xfrm>
          <a:off x="4862742" y="765615"/>
          <a:ext cx="153108" cy="574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4157"/>
              </a:lnTo>
              <a:lnTo>
                <a:pt x="153108" y="5741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5015850" y="957000"/>
          <a:ext cx="1224868" cy="765542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Infrastruktura przeciwpowodziowa</a:t>
          </a:r>
        </a:p>
      </dsp:txBody>
      <dsp:txXfrm>
        <a:off x="5038272" y="979422"/>
        <a:ext cx="1180024" cy="720698"/>
      </dsp:txXfrm>
    </dsp:sp>
    <dsp:sp modelId="{B17F1479-3CC5-48E4-A78D-CE8150BE20EC}">
      <dsp:nvSpPr>
        <dsp:cNvPr id="0" name=""/>
        <dsp:cNvSpPr/>
      </dsp:nvSpPr>
      <dsp:spPr>
        <a:xfrm>
          <a:off x="4862742" y="765615"/>
          <a:ext cx="153108" cy="15310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1085"/>
              </a:lnTo>
              <a:lnTo>
                <a:pt x="153108" y="15310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97396-009A-450F-9E85-165DE2C30ED0}">
      <dsp:nvSpPr>
        <dsp:cNvPr id="0" name=""/>
        <dsp:cNvSpPr/>
      </dsp:nvSpPr>
      <dsp:spPr>
        <a:xfrm>
          <a:off x="5015850" y="1913929"/>
          <a:ext cx="1224868" cy="765542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System ratowniczo-interwencyjno-kryzysowy</a:t>
          </a:r>
        </a:p>
      </dsp:txBody>
      <dsp:txXfrm>
        <a:off x="5038272" y="1936351"/>
        <a:ext cx="1180024" cy="720698"/>
      </dsp:txXfrm>
    </dsp:sp>
    <dsp:sp modelId="{23612EB5-256E-430E-8A59-1C38007EDD4E}">
      <dsp:nvSpPr>
        <dsp:cNvPr id="0" name=""/>
        <dsp:cNvSpPr/>
      </dsp:nvSpPr>
      <dsp:spPr>
        <a:xfrm>
          <a:off x="6623491" y="72"/>
          <a:ext cx="1531085" cy="76554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500" kern="1200"/>
            <a:t>4.4</a:t>
          </a:r>
        </a:p>
      </dsp:txBody>
      <dsp:txXfrm>
        <a:off x="6645913" y="22494"/>
        <a:ext cx="1486241" cy="72069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1421604" y="4484"/>
          <a:ext cx="1303849" cy="6519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/>
            <a:t>1.1</a:t>
          </a:r>
        </a:p>
      </dsp:txBody>
      <dsp:txXfrm>
        <a:off x="1440698" y="23578"/>
        <a:ext cx="1265661" cy="613736"/>
      </dsp:txXfrm>
    </dsp:sp>
    <dsp:sp modelId="{9CAD1B57-A996-42A1-B26A-12806A890AAC}">
      <dsp:nvSpPr>
        <dsp:cNvPr id="0" name=""/>
        <dsp:cNvSpPr/>
      </dsp:nvSpPr>
      <dsp:spPr>
        <a:xfrm>
          <a:off x="1551989" y="656409"/>
          <a:ext cx="130384" cy="48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943"/>
              </a:lnTo>
              <a:lnTo>
                <a:pt x="130384" y="488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1682374" y="819390"/>
          <a:ext cx="1043079" cy="65192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Tereny inwestycyjne</a:t>
          </a:r>
        </a:p>
      </dsp:txBody>
      <dsp:txXfrm>
        <a:off x="1701468" y="838484"/>
        <a:ext cx="1004891" cy="613736"/>
      </dsp:txXfrm>
    </dsp:sp>
    <dsp:sp modelId="{D5E47F21-CDB1-45F0-ADDC-EACEA44390B7}">
      <dsp:nvSpPr>
        <dsp:cNvPr id="0" name=""/>
        <dsp:cNvSpPr/>
      </dsp:nvSpPr>
      <dsp:spPr>
        <a:xfrm>
          <a:off x="1551989" y="656409"/>
          <a:ext cx="130384" cy="1303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849"/>
              </a:lnTo>
              <a:lnTo>
                <a:pt x="130384" y="1303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B23E-DE77-4AB1-9B44-DA004D480287}">
      <dsp:nvSpPr>
        <dsp:cNvPr id="0" name=""/>
        <dsp:cNvSpPr/>
      </dsp:nvSpPr>
      <dsp:spPr>
        <a:xfrm>
          <a:off x="1682374" y="1634296"/>
          <a:ext cx="1043079" cy="65192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Wsparte przedsiębiorstwa (liczba)</a:t>
          </a:r>
        </a:p>
      </dsp:txBody>
      <dsp:txXfrm>
        <a:off x="1701468" y="1653390"/>
        <a:ext cx="1004891" cy="613736"/>
      </dsp:txXfrm>
    </dsp:sp>
    <dsp:sp modelId="{680C9777-AA1B-49EE-8F7F-4EC2D2C69B91}">
      <dsp:nvSpPr>
        <dsp:cNvPr id="0" name=""/>
        <dsp:cNvSpPr/>
      </dsp:nvSpPr>
      <dsp:spPr>
        <a:xfrm>
          <a:off x="1551989" y="656409"/>
          <a:ext cx="130384" cy="211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756"/>
              </a:lnTo>
              <a:lnTo>
                <a:pt x="130384" y="21187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BAD303-DF3E-475F-8A6D-12D82F9F7981}">
      <dsp:nvSpPr>
        <dsp:cNvPr id="0" name=""/>
        <dsp:cNvSpPr/>
      </dsp:nvSpPr>
      <dsp:spPr>
        <a:xfrm>
          <a:off x="1682374" y="2449203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Wsparte przedsiębiorstwa (kwota)</a:t>
          </a:r>
        </a:p>
      </dsp:txBody>
      <dsp:txXfrm>
        <a:off x="1701468" y="2468297"/>
        <a:ext cx="1004891" cy="613736"/>
      </dsp:txXfrm>
    </dsp:sp>
    <dsp:sp modelId="{DFB2A8CD-B99E-4DC6-AD75-8A0915D031B7}">
      <dsp:nvSpPr>
        <dsp:cNvPr id="0" name=""/>
        <dsp:cNvSpPr/>
      </dsp:nvSpPr>
      <dsp:spPr>
        <a:xfrm>
          <a:off x="1551989" y="656409"/>
          <a:ext cx="130384" cy="2933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662"/>
              </a:lnTo>
              <a:lnTo>
                <a:pt x="130384" y="29336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A5024E-4C56-40B7-9B39-7398A8335219}">
      <dsp:nvSpPr>
        <dsp:cNvPr id="0" name=""/>
        <dsp:cNvSpPr/>
      </dsp:nvSpPr>
      <dsp:spPr>
        <a:xfrm>
          <a:off x="1682374" y="3264109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REGON</a:t>
          </a:r>
        </a:p>
      </dsp:txBody>
      <dsp:txXfrm>
        <a:off x="1701468" y="3283203"/>
        <a:ext cx="1004891" cy="613736"/>
      </dsp:txXfrm>
    </dsp:sp>
    <dsp:sp modelId="{13738981-A28C-4F71-A8E7-F9007FB01134}">
      <dsp:nvSpPr>
        <dsp:cNvPr id="0" name=""/>
        <dsp:cNvSpPr/>
      </dsp:nvSpPr>
      <dsp:spPr>
        <a:xfrm>
          <a:off x="1551989" y="656409"/>
          <a:ext cx="130384" cy="374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8568"/>
              </a:lnTo>
              <a:lnTo>
                <a:pt x="130384" y="37485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7176D-6631-4B1E-9E59-6FC593DCCBF3}">
      <dsp:nvSpPr>
        <dsp:cNvPr id="0" name=""/>
        <dsp:cNvSpPr/>
      </dsp:nvSpPr>
      <dsp:spPr>
        <a:xfrm>
          <a:off x="1682374" y="4079015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Sektor kreatywny</a:t>
          </a:r>
        </a:p>
      </dsp:txBody>
      <dsp:txXfrm>
        <a:off x="1701468" y="4098109"/>
        <a:ext cx="1004891" cy="613736"/>
      </dsp:txXfrm>
    </dsp:sp>
    <dsp:sp modelId="{9204DA11-F3DA-4B86-8CCD-03B05E8BF53D}">
      <dsp:nvSpPr>
        <dsp:cNvPr id="0" name=""/>
        <dsp:cNvSpPr/>
      </dsp:nvSpPr>
      <dsp:spPr>
        <a:xfrm>
          <a:off x="3051416" y="4484"/>
          <a:ext cx="1303849" cy="6519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/>
            <a:t>1.2</a:t>
          </a:r>
        </a:p>
      </dsp:txBody>
      <dsp:txXfrm>
        <a:off x="3070510" y="23578"/>
        <a:ext cx="1265661" cy="613736"/>
      </dsp:txXfrm>
    </dsp:sp>
    <dsp:sp modelId="{0CEBFE54-A348-4E2D-A1CC-54FE34E7E3F7}">
      <dsp:nvSpPr>
        <dsp:cNvPr id="0" name=""/>
        <dsp:cNvSpPr/>
      </dsp:nvSpPr>
      <dsp:spPr>
        <a:xfrm>
          <a:off x="3181801" y="656409"/>
          <a:ext cx="130384" cy="48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943"/>
              </a:lnTo>
              <a:lnTo>
                <a:pt x="130384" y="488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3312186" y="819390"/>
          <a:ext cx="1043079" cy="65192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Rewitalizowane obszary</a:t>
          </a:r>
        </a:p>
      </dsp:txBody>
      <dsp:txXfrm>
        <a:off x="3331280" y="838484"/>
        <a:ext cx="1004891" cy="613736"/>
      </dsp:txXfrm>
    </dsp:sp>
    <dsp:sp modelId="{5C5DD57A-93DE-447C-A135-018CF0A9A003}">
      <dsp:nvSpPr>
        <dsp:cNvPr id="0" name=""/>
        <dsp:cNvSpPr/>
      </dsp:nvSpPr>
      <dsp:spPr>
        <a:xfrm>
          <a:off x="3181801" y="656409"/>
          <a:ext cx="130384" cy="1303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849"/>
              </a:lnTo>
              <a:lnTo>
                <a:pt x="130384" y="1303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89D68-68EB-4C7B-A60C-4F6A2E6244B4}">
      <dsp:nvSpPr>
        <dsp:cNvPr id="0" name=""/>
        <dsp:cNvSpPr/>
      </dsp:nvSpPr>
      <dsp:spPr>
        <a:xfrm>
          <a:off x="3312186" y="1634296"/>
          <a:ext cx="1043079" cy="65192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Drogi gminne</a:t>
          </a:r>
        </a:p>
      </dsp:txBody>
      <dsp:txXfrm>
        <a:off x="3331280" y="1653390"/>
        <a:ext cx="1004891" cy="613736"/>
      </dsp:txXfrm>
    </dsp:sp>
    <dsp:sp modelId="{0CCEB201-6C2D-490E-BEE7-1D3CE0359EF3}">
      <dsp:nvSpPr>
        <dsp:cNvPr id="0" name=""/>
        <dsp:cNvSpPr/>
      </dsp:nvSpPr>
      <dsp:spPr>
        <a:xfrm>
          <a:off x="3181801" y="656409"/>
          <a:ext cx="130384" cy="211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756"/>
              </a:lnTo>
              <a:lnTo>
                <a:pt x="130384" y="21187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3A368-3E4F-4980-8E3D-0D110F3A02A5}">
      <dsp:nvSpPr>
        <dsp:cNvPr id="0" name=""/>
        <dsp:cNvSpPr/>
      </dsp:nvSpPr>
      <dsp:spPr>
        <a:xfrm>
          <a:off x="3312186" y="2449203"/>
          <a:ext cx="1043079" cy="651924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Drogi wojewódzkie</a:t>
          </a:r>
        </a:p>
      </dsp:txBody>
      <dsp:txXfrm>
        <a:off x="3331280" y="2468297"/>
        <a:ext cx="1004891" cy="613736"/>
      </dsp:txXfrm>
    </dsp:sp>
    <dsp:sp modelId="{FBAE8228-679B-4D6F-9025-91954CB074BF}">
      <dsp:nvSpPr>
        <dsp:cNvPr id="0" name=""/>
        <dsp:cNvSpPr/>
      </dsp:nvSpPr>
      <dsp:spPr>
        <a:xfrm>
          <a:off x="3181801" y="656409"/>
          <a:ext cx="130384" cy="2933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662"/>
              </a:lnTo>
              <a:lnTo>
                <a:pt x="130384" y="29336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416F-E27E-419D-BED5-F0C96B95667B}">
      <dsp:nvSpPr>
        <dsp:cNvPr id="0" name=""/>
        <dsp:cNvSpPr/>
      </dsp:nvSpPr>
      <dsp:spPr>
        <a:xfrm>
          <a:off x="3312186" y="3264109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Dochody JST</a:t>
          </a:r>
        </a:p>
      </dsp:txBody>
      <dsp:txXfrm>
        <a:off x="3331280" y="3283203"/>
        <a:ext cx="1004891" cy="613736"/>
      </dsp:txXfrm>
    </dsp:sp>
    <dsp:sp modelId="{E953E07B-2C16-4C68-A70D-B9A7AB3C388D}">
      <dsp:nvSpPr>
        <dsp:cNvPr id="0" name=""/>
        <dsp:cNvSpPr/>
      </dsp:nvSpPr>
      <dsp:spPr>
        <a:xfrm>
          <a:off x="3181801" y="656409"/>
          <a:ext cx="130384" cy="374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8568"/>
              </a:lnTo>
              <a:lnTo>
                <a:pt x="130384" y="37485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B06DA-55D0-41E9-A048-72D54A62436A}">
      <dsp:nvSpPr>
        <dsp:cNvPr id="0" name=""/>
        <dsp:cNvSpPr/>
      </dsp:nvSpPr>
      <dsp:spPr>
        <a:xfrm>
          <a:off x="3312186" y="4079015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Projekty UE JST</a:t>
          </a:r>
        </a:p>
      </dsp:txBody>
      <dsp:txXfrm>
        <a:off x="3331280" y="4098109"/>
        <a:ext cx="1004891" cy="613736"/>
      </dsp:txXfrm>
    </dsp:sp>
    <dsp:sp modelId="{8996270B-A6EF-496B-9C6D-CE8AEA0596FF}">
      <dsp:nvSpPr>
        <dsp:cNvPr id="0" name=""/>
        <dsp:cNvSpPr/>
      </dsp:nvSpPr>
      <dsp:spPr>
        <a:xfrm>
          <a:off x="3181801" y="656409"/>
          <a:ext cx="130384" cy="4563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3474"/>
              </a:lnTo>
              <a:lnTo>
                <a:pt x="130384" y="4563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34A675-846A-4DD2-ADA5-A4E5F73C6F9E}">
      <dsp:nvSpPr>
        <dsp:cNvPr id="0" name=""/>
        <dsp:cNvSpPr/>
      </dsp:nvSpPr>
      <dsp:spPr>
        <a:xfrm>
          <a:off x="3312186" y="4893921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Projekty UE</a:t>
          </a:r>
        </a:p>
      </dsp:txBody>
      <dsp:txXfrm>
        <a:off x="3331280" y="4913015"/>
        <a:ext cx="1004891" cy="613736"/>
      </dsp:txXfrm>
    </dsp:sp>
    <dsp:sp modelId="{75C5159C-25C9-4998-91A2-B5B75FD9EC42}">
      <dsp:nvSpPr>
        <dsp:cNvPr id="0" name=""/>
        <dsp:cNvSpPr/>
      </dsp:nvSpPr>
      <dsp:spPr>
        <a:xfrm>
          <a:off x="4681229" y="4484"/>
          <a:ext cx="1303849" cy="6519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/>
            <a:t>1.3</a:t>
          </a:r>
        </a:p>
      </dsp:txBody>
      <dsp:txXfrm>
        <a:off x="4700323" y="23578"/>
        <a:ext cx="1265661" cy="613736"/>
      </dsp:txXfrm>
    </dsp:sp>
    <dsp:sp modelId="{36561B6D-1AF0-4682-98B2-43730250C417}">
      <dsp:nvSpPr>
        <dsp:cNvPr id="0" name=""/>
        <dsp:cNvSpPr/>
      </dsp:nvSpPr>
      <dsp:spPr>
        <a:xfrm>
          <a:off x="4811614" y="656409"/>
          <a:ext cx="130384" cy="48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943"/>
              </a:lnTo>
              <a:lnTo>
                <a:pt x="130384" y="488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4941999" y="819390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Klastry</a:t>
          </a:r>
        </a:p>
      </dsp:txBody>
      <dsp:txXfrm>
        <a:off x="4961093" y="838484"/>
        <a:ext cx="1004891" cy="613736"/>
      </dsp:txXfrm>
    </dsp:sp>
    <dsp:sp modelId="{23612EB5-256E-430E-8A59-1C38007EDD4E}">
      <dsp:nvSpPr>
        <dsp:cNvPr id="0" name=""/>
        <dsp:cNvSpPr/>
      </dsp:nvSpPr>
      <dsp:spPr>
        <a:xfrm>
          <a:off x="6311041" y="4484"/>
          <a:ext cx="1303849" cy="6519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900" kern="1200"/>
            <a:t>1.4</a:t>
          </a:r>
        </a:p>
      </dsp:txBody>
      <dsp:txXfrm>
        <a:off x="6330135" y="23578"/>
        <a:ext cx="1265661" cy="613736"/>
      </dsp:txXfrm>
    </dsp:sp>
    <dsp:sp modelId="{5E405D4F-51EF-4A30-9C40-076463757329}">
      <dsp:nvSpPr>
        <dsp:cNvPr id="0" name=""/>
        <dsp:cNvSpPr/>
      </dsp:nvSpPr>
      <dsp:spPr>
        <a:xfrm>
          <a:off x="6441426" y="656409"/>
          <a:ext cx="130384" cy="488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8943"/>
              </a:lnTo>
              <a:lnTo>
                <a:pt x="130384" y="4889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FBF10-7175-4868-AAE9-2BFB431401C0}">
      <dsp:nvSpPr>
        <dsp:cNvPr id="0" name=""/>
        <dsp:cNvSpPr/>
      </dsp:nvSpPr>
      <dsp:spPr>
        <a:xfrm>
          <a:off x="6571811" y="819390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Przedsiębiorstwa rolno-spożywcze</a:t>
          </a:r>
        </a:p>
      </dsp:txBody>
      <dsp:txXfrm>
        <a:off x="6590905" y="838484"/>
        <a:ext cx="1004891" cy="613736"/>
      </dsp:txXfrm>
    </dsp:sp>
    <dsp:sp modelId="{FE2EDD36-0A90-431B-A117-6AB1F9A566AD}">
      <dsp:nvSpPr>
        <dsp:cNvPr id="0" name=""/>
        <dsp:cNvSpPr/>
      </dsp:nvSpPr>
      <dsp:spPr>
        <a:xfrm>
          <a:off x="6441426" y="656409"/>
          <a:ext cx="130384" cy="1303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3849"/>
              </a:lnTo>
              <a:lnTo>
                <a:pt x="130384" y="1303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C1048-A8F7-4933-BE03-1CB8FED23EA4}">
      <dsp:nvSpPr>
        <dsp:cNvPr id="0" name=""/>
        <dsp:cNvSpPr/>
      </dsp:nvSpPr>
      <dsp:spPr>
        <a:xfrm>
          <a:off x="6571811" y="1634296"/>
          <a:ext cx="1043079" cy="65192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Grupy producentów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(liczba)</a:t>
          </a:r>
        </a:p>
      </dsp:txBody>
      <dsp:txXfrm>
        <a:off x="6590905" y="1653390"/>
        <a:ext cx="1004891" cy="613736"/>
      </dsp:txXfrm>
    </dsp:sp>
    <dsp:sp modelId="{E0F650C2-C44E-4810-B297-BF394204B256}">
      <dsp:nvSpPr>
        <dsp:cNvPr id="0" name=""/>
        <dsp:cNvSpPr/>
      </dsp:nvSpPr>
      <dsp:spPr>
        <a:xfrm>
          <a:off x="6441426" y="656409"/>
          <a:ext cx="130384" cy="2118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756"/>
              </a:lnTo>
              <a:lnTo>
                <a:pt x="130384" y="21187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47989-975A-4287-A3C6-34EEE3338FA8}">
      <dsp:nvSpPr>
        <dsp:cNvPr id="0" name=""/>
        <dsp:cNvSpPr/>
      </dsp:nvSpPr>
      <dsp:spPr>
        <a:xfrm>
          <a:off x="6571811" y="2449203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Grupy producentów (kwota)</a:t>
          </a:r>
        </a:p>
      </dsp:txBody>
      <dsp:txXfrm>
        <a:off x="6590905" y="2468297"/>
        <a:ext cx="1004891" cy="613736"/>
      </dsp:txXfrm>
    </dsp:sp>
    <dsp:sp modelId="{BF4BB7AF-A3D3-4583-857F-F5DBF956EC09}">
      <dsp:nvSpPr>
        <dsp:cNvPr id="0" name=""/>
        <dsp:cNvSpPr/>
      </dsp:nvSpPr>
      <dsp:spPr>
        <a:xfrm>
          <a:off x="6441426" y="656409"/>
          <a:ext cx="130384" cy="2933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3662"/>
              </a:lnTo>
              <a:lnTo>
                <a:pt x="130384" y="29336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3AED-EDF2-4BF8-99EF-F86FB05B53AA}">
      <dsp:nvSpPr>
        <dsp:cNvPr id="0" name=""/>
        <dsp:cNvSpPr/>
      </dsp:nvSpPr>
      <dsp:spPr>
        <a:xfrm>
          <a:off x="6571811" y="3264109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Targowiska (liczba)</a:t>
          </a:r>
        </a:p>
      </dsp:txBody>
      <dsp:txXfrm>
        <a:off x="6590905" y="3283203"/>
        <a:ext cx="1004891" cy="613736"/>
      </dsp:txXfrm>
    </dsp:sp>
    <dsp:sp modelId="{2A2F7065-612B-4A22-B947-BF6F6D6613A4}">
      <dsp:nvSpPr>
        <dsp:cNvPr id="0" name=""/>
        <dsp:cNvSpPr/>
      </dsp:nvSpPr>
      <dsp:spPr>
        <a:xfrm>
          <a:off x="6441426" y="656409"/>
          <a:ext cx="130384" cy="3748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48568"/>
              </a:lnTo>
              <a:lnTo>
                <a:pt x="130384" y="374856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4195E-9622-4F16-A76C-DAF3E550F3BF}">
      <dsp:nvSpPr>
        <dsp:cNvPr id="0" name=""/>
        <dsp:cNvSpPr/>
      </dsp:nvSpPr>
      <dsp:spPr>
        <a:xfrm>
          <a:off x="6571811" y="4079015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Targowiska (powierzchnia)</a:t>
          </a:r>
        </a:p>
      </dsp:txBody>
      <dsp:txXfrm>
        <a:off x="6590905" y="4098109"/>
        <a:ext cx="1004891" cy="613736"/>
      </dsp:txXfrm>
    </dsp:sp>
    <dsp:sp modelId="{5B1F979F-8BB9-43F5-AFE5-D0E698B30F52}">
      <dsp:nvSpPr>
        <dsp:cNvPr id="0" name=""/>
        <dsp:cNvSpPr/>
      </dsp:nvSpPr>
      <dsp:spPr>
        <a:xfrm>
          <a:off x="6441426" y="656409"/>
          <a:ext cx="130384" cy="4563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63474"/>
              </a:lnTo>
              <a:lnTo>
                <a:pt x="130384" y="45634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5B8D1-C08C-4E45-8674-4104FF93F8AB}">
      <dsp:nvSpPr>
        <dsp:cNvPr id="0" name=""/>
        <dsp:cNvSpPr/>
      </dsp:nvSpPr>
      <dsp:spPr>
        <a:xfrm>
          <a:off x="6571811" y="4893921"/>
          <a:ext cx="1043079" cy="651924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Punkty sprzedaży</a:t>
          </a:r>
        </a:p>
      </dsp:txBody>
      <dsp:txXfrm>
        <a:off x="6590905" y="4913015"/>
        <a:ext cx="1004891" cy="6137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766646" y="2446"/>
          <a:ext cx="1579621" cy="7898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700" kern="1200"/>
            <a:t>2.1</a:t>
          </a:r>
        </a:p>
      </dsp:txBody>
      <dsp:txXfrm>
        <a:off x="789779" y="25579"/>
        <a:ext cx="1533355" cy="743544"/>
      </dsp:txXfrm>
    </dsp:sp>
    <dsp:sp modelId="{9CAD1B57-A996-42A1-B26A-12806A890AAC}">
      <dsp:nvSpPr>
        <dsp:cNvPr id="0" name=""/>
        <dsp:cNvSpPr/>
      </dsp:nvSpPr>
      <dsp:spPr>
        <a:xfrm>
          <a:off x="924608" y="792257"/>
          <a:ext cx="157962" cy="59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358"/>
              </a:lnTo>
              <a:lnTo>
                <a:pt x="157962" y="59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1082570" y="989710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Atrakcje turystyczne</a:t>
          </a:r>
        </a:p>
      </dsp:txBody>
      <dsp:txXfrm>
        <a:off x="1105703" y="1012843"/>
        <a:ext cx="1217431" cy="743544"/>
      </dsp:txXfrm>
    </dsp:sp>
    <dsp:sp modelId="{9204DA11-F3DA-4B86-8CCD-03B05E8BF53D}">
      <dsp:nvSpPr>
        <dsp:cNvPr id="0" name=""/>
        <dsp:cNvSpPr/>
      </dsp:nvSpPr>
      <dsp:spPr>
        <a:xfrm>
          <a:off x="2741173" y="2446"/>
          <a:ext cx="1579621" cy="7898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700" kern="1200"/>
            <a:t>2.2</a:t>
          </a:r>
        </a:p>
      </dsp:txBody>
      <dsp:txXfrm>
        <a:off x="2764306" y="25579"/>
        <a:ext cx="1533355" cy="743544"/>
      </dsp:txXfrm>
    </dsp:sp>
    <dsp:sp modelId="{0CEBFE54-A348-4E2D-A1CC-54FE34E7E3F7}">
      <dsp:nvSpPr>
        <dsp:cNvPr id="0" name=""/>
        <dsp:cNvSpPr/>
      </dsp:nvSpPr>
      <dsp:spPr>
        <a:xfrm>
          <a:off x="2899135" y="792257"/>
          <a:ext cx="157962" cy="59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358"/>
              </a:lnTo>
              <a:lnTo>
                <a:pt x="157962" y="59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3057097" y="989710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Klastry turystyczne</a:t>
          </a:r>
        </a:p>
      </dsp:txBody>
      <dsp:txXfrm>
        <a:off x="3080230" y="1012843"/>
        <a:ext cx="1217431" cy="743544"/>
      </dsp:txXfrm>
    </dsp:sp>
    <dsp:sp modelId="{75C5159C-25C9-4998-91A2-B5B75FD9EC42}">
      <dsp:nvSpPr>
        <dsp:cNvPr id="0" name=""/>
        <dsp:cNvSpPr/>
      </dsp:nvSpPr>
      <dsp:spPr>
        <a:xfrm>
          <a:off x="4715700" y="2446"/>
          <a:ext cx="1579621" cy="7898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700" kern="1200"/>
            <a:t>2.3</a:t>
          </a:r>
        </a:p>
      </dsp:txBody>
      <dsp:txXfrm>
        <a:off x="4738833" y="25579"/>
        <a:ext cx="1533355" cy="743544"/>
      </dsp:txXfrm>
    </dsp:sp>
    <dsp:sp modelId="{36561B6D-1AF0-4682-98B2-43730250C417}">
      <dsp:nvSpPr>
        <dsp:cNvPr id="0" name=""/>
        <dsp:cNvSpPr/>
      </dsp:nvSpPr>
      <dsp:spPr>
        <a:xfrm>
          <a:off x="4873662" y="792257"/>
          <a:ext cx="157962" cy="59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358"/>
              </a:lnTo>
              <a:lnTo>
                <a:pt x="157962" y="59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5031625" y="989710"/>
          <a:ext cx="1263697" cy="78981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Infrastruktura turystyczna i sportowo-rekreacyjna (liczba obiektów)</a:t>
          </a:r>
        </a:p>
      </dsp:txBody>
      <dsp:txXfrm>
        <a:off x="5054758" y="1012843"/>
        <a:ext cx="1217431" cy="743544"/>
      </dsp:txXfrm>
    </dsp:sp>
    <dsp:sp modelId="{7999988E-26BB-4950-BE5E-2609CF079E5F}">
      <dsp:nvSpPr>
        <dsp:cNvPr id="0" name=""/>
        <dsp:cNvSpPr/>
      </dsp:nvSpPr>
      <dsp:spPr>
        <a:xfrm>
          <a:off x="4873662" y="792257"/>
          <a:ext cx="157962" cy="1579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621"/>
              </a:lnTo>
              <a:lnTo>
                <a:pt x="157962" y="15796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F39CE-F073-4107-9278-8304488A085A}">
      <dsp:nvSpPr>
        <dsp:cNvPr id="0" name=""/>
        <dsp:cNvSpPr/>
      </dsp:nvSpPr>
      <dsp:spPr>
        <a:xfrm>
          <a:off x="5031625" y="1976974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Infrastruktura turystyczna i sportowo-rekreacyjna (kwota wsparcia)</a:t>
          </a:r>
        </a:p>
      </dsp:txBody>
      <dsp:txXfrm>
        <a:off x="5054758" y="2000107"/>
        <a:ext cx="1217431" cy="743544"/>
      </dsp:txXfrm>
    </dsp:sp>
    <dsp:sp modelId="{435D1DA8-056A-4010-816E-279077E257D8}">
      <dsp:nvSpPr>
        <dsp:cNvPr id="0" name=""/>
        <dsp:cNvSpPr/>
      </dsp:nvSpPr>
      <dsp:spPr>
        <a:xfrm>
          <a:off x="4873662" y="792257"/>
          <a:ext cx="157962" cy="2566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885"/>
              </a:lnTo>
              <a:lnTo>
                <a:pt x="157962" y="25668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5B7F96-A347-4D9F-BC0D-6953719B0E43}">
      <dsp:nvSpPr>
        <dsp:cNvPr id="0" name=""/>
        <dsp:cNvSpPr/>
      </dsp:nvSpPr>
      <dsp:spPr>
        <a:xfrm>
          <a:off x="5031625" y="2964237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Ćwiczący</a:t>
          </a:r>
        </a:p>
      </dsp:txBody>
      <dsp:txXfrm>
        <a:off x="5054758" y="2987370"/>
        <a:ext cx="1217431" cy="743544"/>
      </dsp:txXfrm>
    </dsp:sp>
    <dsp:sp modelId="{BB00432D-2992-4539-8390-A073BAE922FC}">
      <dsp:nvSpPr>
        <dsp:cNvPr id="0" name=""/>
        <dsp:cNvSpPr/>
      </dsp:nvSpPr>
      <dsp:spPr>
        <a:xfrm>
          <a:off x="4873662" y="792257"/>
          <a:ext cx="157962" cy="3554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149"/>
              </a:lnTo>
              <a:lnTo>
                <a:pt x="157962" y="3554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8CC2E-BDEA-4108-9028-12405072CB31}">
      <dsp:nvSpPr>
        <dsp:cNvPr id="0" name=""/>
        <dsp:cNvSpPr/>
      </dsp:nvSpPr>
      <dsp:spPr>
        <a:xfrm>
          <a:off x="5031625" y="3951501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Obiekty noclegowe</a:t>
          </a:r>
        </a:p>
      </dsp:txBody>
      <dsp:txXfrm>
        <a:off x="5054758" y="3974634"/>
        <a:ext cx="1217431" cy="743544"/>
      </dsp:txXfrm>
    </dsp:sp>
    <dsp:sp modelId="{A2BA8AD5-1A07-44B2-81B4-171A36DD2F68}">
      <dsp:nvSpPr>
        <dsp:cNvPr id="0" name=""/>
        <dsp:cNvSpPr/>
      </dsp:nvSpPr>
      <dsp:spPr>
        <a:xfrm>
          <a:off x="4873662" y="792257"/>
          <a:ext cx="157962" cy="4541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1412"/>
              </a:lnTo>
              <a:lnTo>
                <a:pt x="157962" y="454141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D0DFBB-90CD-4A30-8B40-577B56231364}">
      <dsp:nvSpPr>
        <dsp:cNvPr id="0" name=""/>
        <dsp:cNvSpPr/>
      </dsp:nvSpPr>
      <dsp:spPr>
        <a:xfrm>
          <a:off x="5031625" y="4938765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Miejsca w obiektach noclegowych</a:t>
          </a:r>
        </a:p>
      </dsp:txBody>
      <dsp:txXfrm>
        <a:off x="5054758" y="4961898"/>
        <a:ext cx="1217431" cy="743544"/>
      </dsp:txXfrm>
    </dsp:sp>
    <dsp:sp modelId="{23612EB5-256E-430E-8A59-1C38007EDD4E}">
      <dsp:nvSpPr>
        <dsp:cNvPr id="0" name=""/>
        <dsp:cNvSpPr/>
      </dsp:nvSpPr>
      <dsp:spPr>
        <a:xfrm>
          <a:off x="6690228" y="2446"/>
          <a:ext cx="1579621" cy="78981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9535" tIns="59690" rIns="8953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700" kern="1200"/>
            <a:t>2.4</a:t>
          </a:r>
        </a:p>
      </dsp:txBody>
      <dsp:txXfrm>
        <a:off x="6713361" y="25579"/>
        <a:ext cx="1533355" cy="743544"/>
      </dsp:txXfrm>
    </dsp:sp>
    <dsp:sp modelId="{FE2EDD36-0A90-431B-A117-6AB1F9A566AD}">
      <dsp:nvSpPr>
        <dsp:cNvPr id="0" name=""/>
        <dsp:cNvSpPr/>
      </dsp:nvSpPr>
      <dsp:spPr>
        <a:xfrm>
          <a:off x="6848190" y="792257"/>
          <a:ext cx="157962" cy="59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2358"/>
              </a:lnTo>
              <a:lnTo>
                <a:pt x="157962" y="5923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8C1048-A8F7-4933-BE03-1CB8FED23EA4}">
      <dsp:nvSpPr>
        <dsp:cNvPr id="0" name=""/>
        <dsp:cNvSpPr/>
      </dsp:nvSpPr>
      <dsp:spPr>
        <a:xfrm>
          <a:off x="7006152" y="989710"/>
          <a:ext cx="1263697" cy="78981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Zabytki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(liczba)</a:t>
          </a:r>
        </a:p>
      </dsp:txBody>
      <dsp:txXfrm>
        <a:off x="7029285" y="1012843"/>
        <a:ext cx="1217431" cy="743544"/>
      </dsp:txXfrm>
    </dsp:sp>
    <dsp:sp modelId="{BF4BB7AF-A3D3-4583-857F-F5DBF956EC09}">
      <dsp:nvSpPr>
        <dsp:cNvPr id="0" name=""/>
        <dsp:cNvSpPr/>
      </dsp:nvSpPr>
      <dsp:spPr>
        <a:xfrm>
          <a:off x="6848190" y="792257"/>
          <a:ext cx="157962" cy="1579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9621"/>
              </a:lnTo>
              <a:lnTo>
                <a:pt x="157962" y="15796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3AED-EDF2-4BF8-99EF-F86FB05B53AA}">
      <dsp:nvSpPr>
        <dsp:cNvPr id="0" name=""/>
        <dsp:cNvSpPr/>
      </dsp:nvSpPr>
      <dsp:spPr>
        <a:xfrm>
          <a:off x="7006152" y="1976974"/>
          <a:ext cx="1263697" cy="78981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Zabytki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/>
            <a:t>(kwota)</a:t>
          </a:r>
        </a:p>
      </dsp:txBody>
      <dsp:txXfrm>
        <a:off x="7029285" y="2000107"/>
        <a:ext cx="1217431" cy="7435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934893" y="1133"/>
          <a:ext cx="1478461" cy="73923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/>
            <a:t>3.1</a:t>
          </a:r>
        </a:p>
      </dsp:txBody>
      <dsp:txXfrm>
        <a:off x="956544" y="22784"/>
        <a:ext cx="1435159" cy="695928"/>
      </dsp:txXfrm>
    </dsp:sp>
    <dsp:sp modelId="{9CAD1B57-A996-42A1-B26A-12806A890AAC}">
      <dsp:nvSpPr>
        <dsp:cNvPr id="0" name=""/>
        <dsp:cNvSpPr/>
      </dsp:nvSpPr>
      <dsp:spPr>
        <a:xfrm>
          <a:off x="1082739" y="740364"/>
          <a:ext cx="147846" cy="55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423"/>
              </a:lnTo>
              <a:lnTo>
                <a:pt x="147846" y="554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1230585" y="925172"/>
          <a:ext cx="1182769" cy="739230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Wychowanie przedszkolne</a:t>
          </a:r>
        </a:p>
      </dsp:txBody>
      <dsp:txXfrm>
        <a:off x="1252236" y="946823"/>
        <a:ext cx="1139467" cy="695928"/>
      </dsp:txXfrm>
    </dsp:sp>
    <dsp:sp modelId="{D5E47F21-CDB1-45F0-ADDC-EACEA44390B7}">
      <dsp:nvSpPr>
        <dsp:cNvPr id="0" name=""/>
        <dsp:cNvSpPr/>
      </dsp:nvSpPr>
      <dsp:spPr>
        <a:xfrm>
          <a:off x="1082739" y="740364"/>
          <a:ext cx="147846" cy="147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461"/>
              </a:lnTo>
              <a:lnTo>
                <a:pt x="147846" y="1478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B23E-DE77-4AB1-9B44-DA004D480287}">
      <dsp:nvSpPr>
        <dsp:cNvPr id="0" name=""/>
        <dsp:cNvSpPr/>
      </dsp:nvSpPr>
      <dsp:spPr>
        <a:xfrm>
          <a:off x="1230585" y="1849210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Skolaryzacja</a:t>
          </a:r>
        </a:p>
      </dsp:txBody>
      <dsp:txXfrm>
        <a:off x="1252236" y="1870861"/>
        <a:ext cx="1139467" cy="695928"/>
      </dsp:txXfrm>
    </dsp:sp>
    <dsp:sp modelId="{E8F47A1F-0B75-4C00-9774-B3EE9945D6F4}">
      <dsp:nvSpPr>
        <dsp:cNvPr id="0" name=""/>
        <dsp:cNvSpPr/>
      </dsp:nvSpPr>
      <dsp:spPr>
        <a:xfrm>
          <a:off x="1082739" y="740364"/>
          <a:ext cx="147846" cy="2402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500"/>
              </a:lnTo>
              <a:lnTo>
                <a:pt x="147846" y="24025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6CF07-CB1C-44A3-A49F-BA871FDFA16F}">
      <dsp:nvSpPr>
        <dsp:cNvPr id="0" name=""/>
        <dsp:cNvSpPr/>
      </dsp:nvSpPr>
      <dsp:spPr>
        <a:xfrm>
          <a:off x="1230585" y="2773249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Egzamin gimn./ośmiokl.</a:t>
          </a:r>
        </a:p>
      </dsp:txBody>
      <dsp:txXfrm>
        <a:off x="1252236" y="2794900"/>
        <a:ext cx="1139467" cy="695928"/>
      </dsp:txXfrm>
    </dsp:sp>
    <dsp:sp modelId="{9AA30454-4F8D-4C68-8D9B-6A7DFB5238F8}">
      <dsp:nvSpPr>
        <dsp:cNvPr id="0" name=""/>
        <dsp:cNvSpPr/>
      </dsp:nvSpPr>
      <dsp:spPr>
        <a:xfrm>
          <a:off x="1082739" y="740364"/>
          <a:ext cx="147846" cy="3326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6538"/>
              </a:lnTo>
              <a:lnTo>
                <a:pt x="147846" y="3326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231F01-46D0-47DC-8C07-24EA9BF63BBA}">
      <dsp:nvSpPr>
        <dsp:cNvPr id="0" name=""/>
        <dsp:cNvSpPr/>
      </dsp:nvSpPr>
      <dsp:spPr>
        <a:xfrm>
          <a:off x="1230585" y="3697287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Matury</a:t>
          </a:r>
        </a:p>
      </dsp:txBody>
      <dsp:txXfrm>
        <a:off x="1252236" y="3718938"/>
        <a:ext cx="1139467" cy="695928"/>
      </dsp:txXfrm>
    </dsp:sp>
    <dsp:sp modelId="{5263BBF3-E83B-4646-B12B-6612F6F9EB0F}">
      <dsp:nvSpPr>
        <dsp:cNvPr id="0" name=""/>
        <dsp:cNvSpPr/>
      </dsp:nvSpPr>
      <dsp:spPr>
        <a:xfrm>
          <a:off x="1082739" y="740364"/>
          <a:ext cx="147846" cy="4250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0577"/>
              </a:lnTo>
              <a:lnTo>
                <a:pt x="147846" y="42505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18933-80EC-4F57-8D39-16155A0FC03B}">
      <dsp:nvSpPr>
        <dsp:cNvPr id="0" name=""/>
        <dsp:cNvSpPr/>
      </dsp:nvSpPr>
      <dsp:spPr>
        <a:xfrm>
          <a:off x="1230585" y="4621326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Absolwenci</a:t>
          </a:r>
        </a:p>
      </dsp:txBody>
      <dsp:txXfrm>
        <a:off x="1252236" y="4642977"/>
        <a:ext cx="1139467" cy="695928"/>
      </dsp:txXfrm>
    </dsp:sp>
    <dsp:sp modelId="{9204DA11-F3DA-4B86-8CCD-03B05E8BF53D}">
      <dsp:nvSpPr>
        <dsp:cNvPr id="0" name=""/>
        <dsp:cNvSpPr/>
      </dsp:nvSpPr>
      <dsp:spPr>
        <a:xfrm>
          <a:off x="2782970" y="1133"/>
          <a:ext cx="1478461" cy="73923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/>
            <a:t>3.2</a:t>
          </a:r>
        </a:p>
      </dsp:txBody>
      <dsp:txXfrm>
        <a:off x="2804621" y="22784"/>
        <a:ext cx="1435159" cy="695928"/>
      </dsp:txXfrm>
    </dsp:sp>
    <dsp:sp modelId="{0CEBFE54-A348-4E2D-A1CC-54FE34E7E3F7}">
      <dsp:nvSpPr>
        <dsp:cNvPr id="0" name=""/>
        <dsp:cNvSpPr/>
      </dsp:nvSpPr>
      <dsp:spPr>
        <a:xfrm>
          <a:off x="2930816" y="740364"/>
          <a:ext cx="147846" cy="55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423"/>
              </a:lnTo>
              <a:lnTo>
                <a:pt x="147846" y="554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3078662" y="925172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Słuchacze szkół dla dorosłych</a:t>
          </a:r>
        </a:p>
      </dsp:txBody>
      <dsp:txXfrm>
        <a:off x="3100313" y="946823"/>
        <a:ext cx="1139467" cy="695928"/>
      </dsp:txXfrm>
    </dsp:sp>
    <dsp:sp modelId="{5C5DD57A-93DE-447C-A135-018CF0A9A003}">
      <dsp:nvSpPr>
        <dsp:cNvPr id="0" name=""/>
        <dsp:cNvSpPr/>
      </dsp:nvSpPr>
      <dsp:spPr>
        <a:xfrm>
          <a:off x="2930816" y="740364"/>
          <a:ext cx="147846" cy="147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461"/>
              </a:lnTo>
              <a:lnTo>
                <a:pt x="147846" y="1478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89D68-68EB-4C7B-A60C-4F6A2E6244B4}">
      <dsp:nvSpPr>
        <dsp:cNvPr id="0" name=""/>
        <dsp:cNvSpPr/>
      </dsp:nvSpPr>
      <dsp:spPr>
        <a:xfrm>
          <a:off x="3078662" y="1849210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Absolwenci LO dla dorosłych</a:t>
          </a:r>
        </a:p>
      </dsp:txBody>
      <dsp:txXfrm>
        <a:off x="3100313" y="1870861"/>
        <a:ext cx="1139467" cy="695928"/>
      </dsp:txXfrm>
    </dsp:sp>
    <dsp:sp modelId="{9163B14A-8C94-4167-9C47-477E11854608}">
      <dsp:nvSpPr>
        <dsp:cNvPr id="0" name=""/>
        <dsp:cNvSpPr/>
      </dsp:nvSpPr>
      <dsp:spPr>
        <a:xfrm>
          <a:off x="2930816" y="740364"/>
          <a:ext cx="147846" cy="2402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500"/>
              </a:lnTo>
              <a:lnTo>
                <a:pt x="147846" y="24025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25081E-2AA8-41F8-9270-99756715D66D}">
      <dsp:nvSpPr>
        <dsp:cNvPr id="0" name=""/>
        <dsp:cNvSpPr/>
      </dsp:nvSpPr>
      <dsp:spPr>
        <a:xfrm>
          <a:off x="3078662" y="2773249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Bezrobotni</a:t>
          </a:r>
        </a:p>
      </dsp:txBody>
      <dsp:txXfrm>
        <a:off x="3100313" y="2794900"/>
        <a:ext cx="1139467" cy="695928"/>
      </dsp:txXfrm>
    </dsp:sp>
    <dsp:sp modelId="{B5839895-EE98-44AE-B887-BB53B2A89AA2}">
      <dsp:nvSpPr>
        <dsp:cNvPr id="0" name=""/>
        <dsp:cNvSpPr/>
      </dsp:nvSpPr>
      <dsp:spPr>
        <a:xfrm>
          <a:off x="2930816" y="740364"/>
          <a:ext cx="147846" cy="3326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6538"/>
              </a:lnTo>
              <a:lnTo>
                <a:pt x="147846" y="3326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44304-0989-4879-BD82-D0C90589C4CB}">
      <dsp:nvSpPr>
        <dsp:cNvPr id="0" name=""/>
        <dsp:cNvSpPr/>
      </dsp:nvSpPr>
      <dsp:spPr>
        <a:xfrm>
          <a:off x="3078662" y="3697287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Migracje</a:t>
          </a:r>
        </a:p>
      </dsp:txBody>
      <dsp:txXfrm>
        <a:off x="3100313" y="3718938"/>
        <a:ext cx="1139467" cy="695928"/>
      </dsp:txXfrm>
    </dsp:sp>
    <dsp:sp modelId="{75C5159C-25C9-4998-91A2-B5B75FD9EC42}">
      <dsp:nvSpPr>
        <dsp:cNvPr id="0" name=""/>
        <dsp:cNvSpPr/>
      </dsp:nvSpPr>
      <dsp:spPr>
        <a:xfrm>
          <a:off x="4631047" y="1133"/>
          <a:ext cx="1478461" cy="73923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/>
            <a:t>3.3</a:t>
          </a:r>
        </a:p>
      </dsp:txBody>
      <dsp:txXfrm>
        <a:off x="4652698" y="22784"/>
        <a:ext cx="1435159" cy="695928"/>
      </dsp:txXfrm>
    </dsp:sp>
    <dsp:sp modelId="{36561B6D-1AF0-4682-98B2-43730250C417}">
      <dsp:nvSpPr>
        <dsp:cNvPr id="0" name=""/>
        <dsp:cNvSpPr/>
      </dsp:nvSpPr>
      <dsp:spPr>
        <a:xfrm>
          <a:off x="4778893" y="740364"/>
          <a:ext cx="147846" cy="55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423"/>
              </a:lnTo>
              <a:lnTo>
                <a:pt x="147846" y="554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4926740" y="925172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NGO</a:t>
          </a:r>
        </a:p>
      </dsp:txBody>
      <dsp:txXfrm>
        <a:off x="4948391" y="946823"/>
        <a:ext cx="1139467" cy="695928"/>
      </dsp:txXfrm>
    </dsp:sp>
    <dsp:sp modelId="{DA0DE218-5A5E-4E7B-9628-800CB4BA03E3}">
      <dsp:nvSpPr>
        <dsp:cNvPr id="0" name=""/>
        <dsp:cNvSpPr/>
      </dsp:nvSpPr>
      <dsp:spPr>
        <a:xfrm>
          <a:off x="4778893" y="740364"/>
          <a:ext cx="147846" cy="147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461"/>
              </a:lnTo>
              <a:lnTo>
                <a:pt x="147846" y="1478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AD804-BC6A-4A9D-B9B9-F4E78EDEEAB2}">
      <dsp:nvSpPr>
        <dsp:cNvPr id="0" name=""/>
        <dsp:cNvSpPr/>
      </dsp:nvSpPr>
      <dsp:spPr>
        <a:xfrm>
          <a:off x="4926740" y="1849210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Sektor medyczny</a:t>
          </a:r>
        </a:p>
      </dsp:txBody>
      <dsp:txXfrm>
        <a:off x="4948391" y="1870861"/>
        <a:ext cx="1139467" cy="695928"/>
      </dsp:txXfrm>
    </dsp:sp>
    <dsp:sp modelId="{DF68AE0B-D09D-440A-BDF9-01925D2B0EEA}">
      <dsp:nvSpPr>
        <dsp:cNvPr id="0" name=""/>
        <dsp:cNvSpPr/>
      </dsp:nvSpPr>
      <dsp:spPr>
        <a:xfrm>
          <a:off x="4778893" y="740364"/>
          <a:ext cx="147846" cy="2402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2500"/>
              </a:lnTo>
              <a:lnTo>
                <a:pt x="147846" y="24025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3AD498-900C-44FC-9D14-F3C20B5F9799}">
      <dsp:nvSpPr>
        <dsp:cNvPr id="0" name=""/>
        <dsp:cNvSpPr/>
      </dsp:nvSpPr>
      <dsp:spPr>
        <a:xfrm>
          <a:off x="4926740" y="2773249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Pomoc społeczna (miejsca)</a:t>
          </a:r>
        </a:p>
      </dsp:txBody>
      <dsp:txXfrm>
        <a:off x="4948391" y="2794900"/>
        <a:ext cx="1139467" cy="695928"/>
      </dsp:txXfrm>
    </dsp:sp>
    <dsp:sp modelId="{5E3317FE-1E79-4C7F-9900-09B2532503DF}">
      <dsp:nvSpPr>
        <dsp:cNvPr id="0" name=""/>
        <dsp:cNvSpPr/>
      </dsp:nvSpPr>
      <dsp:spPr>
        <a:xfrm>
          <a:off x="4778893" y="740364"/>
          <a:ext cx="147846" cy="3326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6538"/>
              </a:lnTo>
              <a:lnTo>
                <a:pt x="147846" y="33265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14208-1989-4B22-A2F0-E68AF6407AC2}">
      <dsp:nvSpPr>
        <dsp:cNvPr id="0" name=""/>
        <dsp:cNvSpPr/>
      </dsp:nvSpPr>
      <dsp:spPr>
        <a:xfrm>
          <a:off x="4926740" y="3697287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Pomoc społeczna (mieszkańcy)</a:t>
          </a:r>
        </a:p>
      </dsp:txBody>
      <dsp:txXfrm>
        <a:off x="4948391" y="3718938"/>
        <a:ext cx="1139467" cy="695928"/>
      </dsp:txXfrm>
    </dsp:sp>
    <dsp:sp modelId="{23612EB5-256E-430E-8A59-1C38007EDD4E}">
      <dsp:nvSpPr>
        <dsp:cNvPr id="0" name=""/>
        <dsp:cNvSpPr/>
      </dsp:nvSpPr>
      <dsp:spPr>
        <a:xfrm>
          <a:off x="6479124" y="1133"/>
          <a:ext cx="1478461" cy="73923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55880" rIns="8382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400" kern="1200"/>
            <a:t>3.4</a:t>
          </a:r>
        </a:p>
      </dsp:txBody>
      <dsp:txXfrm>
        <a:off x="6500775" y="22784"/>
        <a:ext cx="1435159" cy="695928"/>
      </dsp:txXfrm>
    </dsp:sp>
    <dsp:sp modelId="{BF4BB7AF-A3D3-4583-857F-F5DBF956EC09}">
      <dsp:nvSpPr>
        <dsp:cNvPr id="0" name=""/>
        <dsp:cNvSpPr/>
      </dsp:nvSpPr>
      <dsp:spPr>
        <a:xfrm>
          <a:off x="6626970" y="740364"/>
          <a:ext cx="147846" cy="5544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4423"/>
              </a:lnTo>
              <a:lnTo>
                <a:pt x="147846" y="55442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CD3AED-EDF2-4BF8-99EF-F86FB05B53AA}">
      <dsp:nvSpPr>
        <dsp:cNvPr id="0" name=""/>
        <dsp:cNvSpPr/>
      </dsp:nvSpPr>
      <dsp:spPr>
        <a:xfrm>
          <a:off x="6774817" y="925172"/>
          <a:ext cx="1182769" cy="739230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Usługi on-line</a:t>
          </a:r>
        </a:p>
      </dsp:txBody>
      <dsp:txXfrm>
        <a:off x="6796468" y="946823"/>
        <a:ext cx="1139467" cy="695928"/>
      </dsp:txXfrm>
    </dsp:sp>
    <dsp:sp modelId="{03E6B921-5F86-4B73-AF8C-5B9837112113}">
      <dsp:nvSpPr>
        <dsp:cNvPr id="0" name=""/>
        <dsp:cNvSpPr/>
      </dsp:nvSpPr>
      <dsp:spPr>
        <a:xfrm>
          <a:off x="6626970" y="740364"/>
          <a:ext cx="147846" cy="1478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8461"/>
              </a:lnTo>
              <a:lnTo>
                <a:pt x="147846" y="14784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3CF14B-078C-4191-8523-E8B1C4792E42}">
      <dsp:nvSpPr>
        <dsp:cNvPr id="0" name=""/>
        <dsp:cNvSpPr/>
      </dsp:nvSpPr>
      <dsp:spPr>
        <a:xfrm>
          <a:off x="6774817" y="1849210"/>
          <a:ext cx="1182769" cy="739230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/>
            <a:t>PSeAP</a:t>
          </a:r>
        </a:p>
      </dsp:txBody>
      <dsp:txXfrm>
        <a:off x="6796468" y="1870861"/>
        <a:ext cx="1139467" cy="6959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88C8B-8655-4EE1-B5BB-2F6509FB6090}">
      <dsp:nvSpPr>
        <dsp:cNvPr id="0" name=""/>
        <dsp:cNvSpPr/>
      </dsp:nvSpPr>
      <dsp:spPr>
        <a:xfrm>
          <a:off x="1188833" y="2862"/>
          <a:ext cx="1333747" cy="66687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/>
            <a:t>4.1</a:t>
          </a:r>
        </a:p>
      </dsp:txBody>
      <dsp:txXfrm>
        <a:off x="1208365" y="22394"/>
        <a:ext cx="1294683" cy="627809"/>
      </dsp:txXfrm>
    </dsp:sp>
    <dsp:sp modelId="{9CAD1B57-A996-42A1-B26A-12806A890AAC}">
      <dsp:nvSpPr>
        <dsp:cNvPr id="0" name=""/>
        <dsp:cNvSpPr/>
      </dsp:nvSpPr>
      <dsp:spPr>
        <a:xfrm>
          <a:off x="1322207" y="669736"/>
          <a:ext cx="133374" cy="50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55"/>
              </a:lnTo>
              <a:lnTo>
                <a:pt x="133374" y="5001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BC5AF-4398-4E19-8082-C604F60CB11C}">
      <dsp:nvSpPr>
        <dsp:cNvPr id="0" name=""/>
        <dsp:cNvSpPr/>
      </dsp:nvSpPr>
      <dsp:spPr>
        <a:xfrm>
          <a:off x="1455582" y="836454"/>
          <a:ext cx="1066998" cy="66687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Termomodernizacja</a:t>
          </a:r>
        </a:p>
      </dsp:txBody>
      <dsp:txXfrm>
        <a:off x="1475114" y="855986"/>
        <a:ext cx="1027934" cy="627809"/>
      </dsp:txXfrm>
    </dsp:sp>
    <dsp:sp modelId="{D5E47F21-CDB1-45F0-ADDC-EACEA44390B7}">
      <dsp:nvSpPr>
        <dsp:cNvPr id="0" name=""/>
        <dsp:cNvSpPr/>
      </dsp:nvSpPr>
      <dsp:spPr>
        <a:xfrm>
          <a:off x="1322207" y="669736"/>
          <a:ext cx="133374" cy="133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747"/>
              </a:lnTo>
              <a:lnTo>
                <a:pt x="133374" y="13337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1B23E-DE77-4AB1-9B44-DA004D480287}">
      <dsp:nvSpPr>
        <dsp:cNvPr id="0" name=""/>
        <dsp:cNvSpPr/>
      </dsp:nvSpPr>
      <dsp:spPr>
        <a:xfrm>
          <a:off x="1455582" y="1670046"/>
          <a:ext cx="1066998" cy="6668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Kanalizacja (długość sieci)</a:t>
          </a:r>
        </a:p>
      </dsp:txBody>
      <dsp:txXfrm>
        <a:off x="1475114" y="1689578"/>
        <a:ext cx="1027934" cy="627809"/>
      </dsp:txXfrm>
    </dsp:sp>
    <dsp:sp modelId="{0371972F-40F2-4059-A219-04A2888F2F7D}">
      <dsp:nvSpPr>
        <dsp:cNvPr id="0" name=""/>
        <dsp:cNvSpPr/>
      </dsp:nvSpPr>
      <dsp:spPr>
        <a:xfrm>
          <a:off x="1322207" y="669736"/>
          <a:ext cx="133374" cy="2167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7340"/>
              </a:lnTo>
              <a:lnTo>
                <a:pt x="133374" y="21673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89FD4-17F0-4AC9-B0E7-58F90F24EA81}">
      <dsp:nvSpPr>
        <dsp:cNvPr id="0" name=""/>
        <dsp:cNvSpPr/>
      </dsp:nvSpPr>
      <dsp:spPr>
        <a:xfrm>
          <a:off x="1455582" y="2503639"/>
          <a:ext cx="1066998" cy="6668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Kanalizacja (użytkownicy)</a:t>
          </a:r>
        </a:p>
      </dsp:txBody>
      <dsp:txXfrm>
        <a:off x="1475114" y="2523171"/>
        <a:ext cx="1027934" cy="627809"/>
      </dsp:txXfrm>
    </dsp:sp>
    <dsp:sp modelId="{4E601710-B2FD-4FAD-B76D-54113CD9B7A1}">
      <dsp:nvSpPr>
        <dsp:cNvPr id="0" name=""/>
        <dsp:cNvSpPr/>
      </dsp:nvSpPr>
      <dsp:spPr>
        <a:xfrm>
          <a:off x="1322207" y="669736"/>
          <a:ext cx="133374" cy="3000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0932"/>
              </a:lnTo>
              <a:lnTo>
                <a:pt x="133374" y="3000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03DB3-D617-4E5D-BF91-3886E09D2FC4}">
      <dsp:nvSpPr>
        <dsp:cNvPr id="0" name=""/>
        <dsp:cNvSpPr/>
      </dsp:nvSpPr>
      <dsp:spPr>
        <a:xfrm>
          <a:off x="1455582" y="3337231"/>
          <a:ext cx="1066998" cy="66687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Oczyszczalnie ścieków</a:t>
          </a:r>
        </a:p>
      </dsp:txBody>
      <dsp:txXfrm>
        <a:off x="1475114" y="3356763"/>
        <a:ext cx="1027934" cy="627809"/>
      </dsp:txXfrm>
    </dsp:sp>
    <dsp:sp modelId="{71783117-3988-497F-8437-67736F50D5A1}">
      <dsp:nvSpPr>
        <dsp:cNvPr id="0" name=""/>
        <dsp:cNvSpPr/>
      </dsp:nvSpPr>
      <dsp:spPr>
        <a:xfrm>
          <a:off x="1322207" y="669736"/>
          <a:ext cx="133374" cy="38345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4524"/>
              </a:lnTo>
              <a:lnTo>
                <a:pt x="133374" y="38345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D45B7-6532-4596-8D9D-BAF65D660B26}">
      <dsp:nvSpPr>
        <dsp:cNvPr id="0" name=""/>
        <dsp:cNvSpPr/>
      </dsp:nvSpPr>
      <dsp:spPr>
        <a:xfrm>
          <a:off x="1455582" y="4170823"/>
          <a:ext cx="1066998" cy="66687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Formy ochrony przyrody</a:t>
          </a:r>
        </a:p>
      </dsp:txBody>
      <dsp:txXfrm>
        <a:off x="1475114" y="4190355"/>
        <a:ext cx="1027934" cy="627809"/>
      </dsp:txXfrm>
    </dsp:sp>
    <dsp:sp modelId="{9204DA11-F3DA-4B86-8CCD-03B05E8BF53D}">
      <dsp:nvSpPr>
        <dsp:cNvPr id="0" name=""/>
        <dsp:cNvSpPr/>
      </dsp:nvSpPr>
      <dsp:spPr>
        <a:xfrm>
          <a:off x="2856017" y="2862"/>
          <a:ext cx="1333747" cy="66687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/>
            <a:t>4.2</a:t>
          </a:r>
        </a:p>
      </dsp:txBody>
      <dsp:txXfrm>
        <a:off x="2875549" y="22394"/>
        <a:ext cx="1294683" cy="627809"/>
      </dsp:txXfrm>
    </dsp:sp>
    <dsp:sp modelId="{0CEBFE54-A348-4E2D-A1CC-54FE34E7E3F7}">
      <dsp:nvSpPr>
        <dsp:cNvPr id="0" name=""/>
        <dsp:cNvSpPr/>
      </dsp:nvSpPr>
      <dsp:spPr>
        <a:xfrm>
          <a:off x="2989392" y="669736"/>
          <a:ext cx="133374" cy="50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55"/>
              </a:lnTo>
              <a:lnTo>
                <a:pt x="133374" y="5001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45B5C-DAE0-46B8-B867-2C20D6DBCAFC}">
      <dsp:nvSpPr>
        <dsp:cNvPr id="0" name=""/>
        <dsp:cNvSpPr/>
      </dsp:nvSpPr>
      <dsp:spPr>
        <a:xfrm>
          <a:off x="3122767" y="836454"/>
          <a:ext cx="1066998" cy="6668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Zagospodarowanie przestrzenne</a:t>
          </a:r>
        </a:p>
      </dsp:txBody>
      <dsp:txXfrm>
        <a:off x="3142299" y="855986"/>
        <a:ext cx="1027934" cy="627809"/>
      </dsp:txXfrm>
    </dsp:sp>
    <dsp:sp modelId="{727529BC-2F04-49D8-8B01-5F1883FB7712}">
      <dsp:nvSpPr>
        <dsp:cNvPr id="0" name=""/>
        <dsp:cNvSpPr/>
      </dsp:nvSpPr>
      <dsp:spPr>
        <a:xfrm>
          <a:off x="2989392" y="669736"/>
          <a:ext cx="133374" cy="133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747"/>
              </a:lnTo>
              <a:lnTo>
                <a:pt x="133374" y="13337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1A533-9817-4240-ACC3-14A5ABF837C6}">
      <dsp:nvSpPr>
        <dsp:cNvPr id="0" name=""/>
        <dsp:cNvSpPr/>
      </dsp:nvSpPr>
      <dsp:spPr>
        <a:xfrm>
          <a:off x="3122767" y="1670046"/>
          <a:ext cx="1066998" cy="66687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System ratowniczo-interwencyjno-kryzysowy</a:t>
          </a:r>
        </a:p>
      </dsp:txBody>
      <dsp:txXfrm>
        <a:off x="3142299" y="1689578"/>
        <a:ext cx="1027934" cy="627809"/>
      </dsp:txXfrm>
    </dsp:sp>
    <dsp:sp modelId="{75C5159C-25C9-4998-91A2-B5B75FD9EC42}">
      <dsp:nvSpPr>
        <dsp:cNvPr id="0" name=""/>
        <dsp:cNvSpPr/>
      </dsp:nvSpPr>
      <dsp:spPr>
        <a:xfrm>
          <a:off x="4523202" y="2862"/>
          <a:ext cx="1333747" cy="66687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/>
            <a:t>4.3</a:t>
          </a:r>
        </a:p>
      </dsp:txBody>
      <dsp:txXfrm>
        <a:off x="4542734" y="22394"/>
        <a:ext cx="1294683" cy="627809"/>
      </dsp:txXfrm>
    </dsp:sp>
    <dsp:sp modelId="{36561B6D-1AF0-4682-98B2-43730250C417}">
      <dsp:nvSpPr>
        <dsp:cNvPr id="0" name=""/>
        <dsp:cNvSpPr/>
      </dsp:nvSpPr>
      <dsp:spPr>
        <a:xfrm>
          <a:off x="4656577" y="669736"/>
          <a:ext cx="133374" cy="50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55"/>
              </a:lnTo>
              <a:lnTo>
                <a:pt x="133374" y="5001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7B1D9-A6EC-4B35-9B4C-18E613D92729}">
      <dsp:nvSpPr>
        <dsp:cNvPr id="0" name=""/>
        <dsp:cNvSpPr/>
      </dsp:nvSpPr>
      <dsp:spPr>
        <a:xfrm>
          <a:off x="4789952" y="836454"/>
          <a:ext cx="1066998" cy="6668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Zagospodarowanie przestrzenne</a:t>
          </a:r>
        </a:p>
      </dsp:txBody>
      <dsp:txXfrm>
        <a:off x="4809484" y="855986"/>
        <a:ext cx="1027934" cy="627809"/>
      </dsp:txXfrm>
    </dsp:sp>
    <dsp:sp modelId="{B17F1479-3CC5-48E4-A78D-CE8150BE20EC}">
      <dsp:nvSpPr>
        <dsp:cNvPr id="0" name=""/>
        <dsp:cNvSpPr/>
      </dsp:nvSpPr>
      <dsp:spPr>
        <a:xfrm>
          <a:off x="4656577" y="669736"/>
          <a:ext cx="133374" cy="133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747"/>
              </a:lnTo>
              <a:lnTo>
                <a:pt x="133374" y="13337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497396-009A-450F-9E85-165DE2C30ED0}">
      <dsp:nvSpPr>
        <dsp:cNvPr id="0" name=""/>
        <dsp:cNvSpPr/>
      </dsp:nvSpPr>
      <dsp:spPr>
        <a:xfrm>
          <a:off x="4789952" y="1670046"/>
          <a:ext cx="1066998" cy="66687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System ratowniczo-interwencyjno-kryzysowy</a:t>
          </a:r>
        </a:p>
      </dsp:txBody>
      <dsp:txXfrm>
        <a:off x="4809484" y="1689578"/>
        <a:ext cx="1027934" cy="627809"/>
      </dsp:txXfrm>
    </dsp:sp>
    <dsp:sp modelId="{23612EB5-256E-430E-8A59-1C38007EDD4E}">
      <dsp:nvSpPr>
        <dsp:cNvPr id="0" name=""/>
        <dsp:cNvSpPr/>
      </dsp:nvSpPr>
      <dsp:spPr>
        <a:xfrm>
          <a:off x="6190387" y="2862"/>
          <a:ext cx="1333747" cy="66687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4000" kern="1200"/>
            <a:t>4.4</a:t>
          </a:r>
        </a:p>
      </dsp:txBody>
      <dsp:txXfrm>
        <a:off x="6209919" y="22394"/>
        <a:ext cx="1294683" cy="627809"/>
      </dsp:txXfrm>
    </dsp:sp>
    <dsp:sp modelId="{03E15EE6-9430-47CC-AF95-C97939814BEF}">
      <dsp:nvSpPr>
        <dsp:cNvPr id="0" name=""/>
        <dsp:cNvSpPr/>
      </dsp:nvSpPr>
      <dsp:spPr>
        <a:xfrm>
          <a:off x="6323761" y="669736"/>
          <a:ext cx="133374" cy="500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0155"/>
              </a:lnTo>
              <a:lnTo>
                <a:pt x="133374" y="5001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74120-9E7E-4BC5-8409-ADE6C3E4697F}">
      <dsp:nvSpPr>
        <dsp:cNvPr id="0" name=""/>
        <dsp:cNvSpPr/>
      </dsp:nvSpPr>
      <dsp:spPr>
        <a:xfrm>
          <a:off x="6457136" y="836454"/>
          <a:ext cx="1066998" cy="6668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Plany zaopatrzenia energetycznego</a:t>
          </a:r>
        </a:p>
      </dsp:txBody>
      <dsp:txXfrm>
        <a:off x="6476668" y="855986"/>
        <a:ext cx="1027934" cy="627809"/>
      </dsp:txXfrm>
    </dsp:sp>
    <dsp:sp modelId="{8800C1EF-746F-45FB-892D-FB6B8E2ADC2E}">
      <dsp:nvSpPr>
        <dsp:cNvPr id="0" name=""/>
        <dsp:cNvSpPr/>
      </dsp:nvSpPr>
      <dsp:spPr>
        <a:xfrm>
          <a:off x="6323761" y="669736"/>
          <a:ext cx="133374" cy="1333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3747"/>
              </a:lnTo>
              <a:lnTo>
                <a:pt x="133374" y="133374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B7ECE-E55D-4BB2-BDB1-ABAEFA7970E9}">
      <dsp:nvSpPr>
        <dsp:cNvPr id="0" name=""/>
        <dsp:cNvSpPr/>
      </dsp:nvSpPr>
      <dsp:spPr>
        <a:xfrm>
          <a:off x="6457136" y="1670046"/>
          <a:ext cx="1066998" cy="66687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/>
            <a:t>OZE</a:t>
          </a:r>
        </a:p>
      </dsp:txBody>
      <dsp:txXfrm>
        <a:off x="6476668" y="1689578"/>
        <a:ext cx="1027934" cy="627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7D4AE9-501D-4DD1-8D59-FDF3CB0E0E78}" type="datetimeFigureOut">
              <a:rPr lang="pl-PL" smtClean="0"/>
              <a:t>2019-06-03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B691D04-69B8-4A6F-987D-E70DFF0D0D13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l-PL" i="1" dirty="0"/>
              <a:t>Analiza i ocena systemów monitoringu  w Programie Strategicznym „Błękitny San” i Programie Strategicznego Rozwoju Bieszczad oraz opracowanie wskaźników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Prezentacja wyników </a:t>
            </a:r>
            <a:r>
              <a:rPr lang="pl-PL" dirty="0" smtClean="0"/>
              <a:t>badania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23528" y="5733256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Autor:</a:t>
            </a:r>
            <a:endParaRPr lang="pl-PL" dirty="0" smtClean="0"/>
          </a:p>
          <a:p>
            <a:r>
              <a:rPr lang="pl-PL" dirty="0" smtClean="0"/>
              <a:t>Krzysztof Piróg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72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Ocena dotychczasowych wskaźników – Priorytet „Turystyka”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37662994"/>
              </p:ext>
            </p:extLst>
          </p:nvPr>
        </p:nvGraphicFramePr>
        <p:xfrm>
          <a:off x="251520" y="1828800"/>
          <a:ext cx="8640960" cy="46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5928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Ocena dotychczasowych wskaźników – Priorytet „Kapitał ludzki i społeczny”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61548064"/>
              </p:ext>
            </p:extLst>
          </p:nvPr>
        </p:nvGraphicFramePr>
        <p:xfrm>
          <a:off x="107504" y="1828800"/>
          <a:ext cx="8784976" cy="47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6829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Ocena dotychczasowych wskaźników – Priorytet „Środowisko i energetyka”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64401307"/>
              </p:ext>
            </p:extLst>
          </p:nvPr>
        </p:nvGraphicFramePr>
        <p:xfrm>
          <a:off x="0" y="1307669"/>
          <a:ext cx="9036496" cy="5550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2229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Proponowane wskaźniki – Priorytet „Innowacyjna przedsiębiorczość”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31448343"/>
              </p:ext>
            </p:extLst>
          </p:nvPr>
        </p:nvGraphicFramePr>
        <p:xfrm>
          <a:off x="0" y="1307669"/>
          <a:ext cx="9036496" cy="5550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0904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Proponowane wskaźniki – Priorytet „Turystyka”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23431923"/>
              </p:ext>
            </p:extLst>
          </p:nvPr>
        </p:nvGraphicFramePr>
        <p:xfrm>
          <a:off x="107504" y="938337"/>
          <a:ext cx="9036496" cy="5731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7221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Proponowane wskaźniki – Priorytet „Kapitał ludzki i społeczny”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0738144"/>
              </p:ext>
            </p:extLst>
          </p:nvPr>
        </p:nvGraphicFramePr>
        <p:xfrm>
          <a:off x="251520" y="1307668"/>
          <a:ext cx="8892480" cy="5361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9825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Proponowane wskaźniki – Priorytet „Środowisko i energetyka”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1202100"/>
              </p:ext>
            </p:extLst>
          </p:nvPr>
        </p:nvGraphicFramePr>
        <p:xfrm>
          <a:off x="179512" y="1828800"/>
          <a:ext cx="8712968" cy="48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53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>
                <a:solidFill>
                  <a:schemeClr val="accent1"/>
                </a:solidFill>
              </a:rPr>
              <a:t>Źródła danych</a:t>
            </a:r>
            <a:endParaRPr lang="pl-PL" sz="3600" b="1" dirty="0">
              <a:solidFill>
                <a:schemeClr val="accent1"/>
              </a:solidFill>
            </a:endParaRPr>
          </a:p>
        </p:txBody>
      </p:sp>
      <p:pic>
        <p:nvPicPr>
          <p:cNvPr id="5" name="Obraz 4" descr="G:\UMWP\błekitny san bieszczady\ZRÓDŁA PSBS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65" b="22941"/>
          <a:stretch/>
        </p:blipFill>
        <p:spPr bwMode="auto">
          <a:xfrm>
            <a:off x="36496" y="2204864"/>
            <a:ext cx="9000000" cy="37326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19474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899592" y="332656"/>
            <a:ext cx="7772400" cy="6019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Propozycje </a:t>
            </a:r>
            <a:r>
              <a:rPr lang="pl-PL" b="1" dirty="0" smtClean="0">
                <a:solidFill>
                  <a:schemeClr val="accent1"/>
                </a:solidFill>
              </a:rPr>
              <a:t>usprawnień:</a:t>
            </a:r>
            <a:endParaRPr lang="pl-PL" b="1" dirty="0" smtClean="0">
              <a:solidFill>
                <a:schemeClr val="accent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Rzadszy pomiar i przygotowanie sprawozdań (wystarczający raz w roku)</a:t>
            </a:r>
            <a:endParaRPr lang="pl-PL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Przesunięcie terminu przygotowania sprawozdań (do końca roku następującego po roku sprawozdawczym)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Opracowanie </a:t>
            </a:r>
            <a:r>
              <a:rPr lang="pl-PL" dirty="0"/>
              <a:t>wspólnego wzoru sprawozdania dla gmin objętych zakresem obu Programów </a:t>
            </a:r>
            <a:endParaRPr lang="pl-PL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Umieszczanie </a:t>
            </a:r>
            <a:r>
              <a:rPr lang="pl-PL" dirty="0"/>
              <a:t>w rocznych sprawozdaniach z realizacji programów pogłębionych analiz wykraczających poza zestaw zdefiniowanych </a:t>
            </a:r>
            <a:r>
              <a:rPr lang="pl-PL" dirty="0" smtClean="0"/>
              <a:t>wskaźników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Określenie </a:t>
            </a:r>
            <a:r>
              <a:rPr lang="pl-PL" dirty="0"/>
              <a:t>osiągniętych wartości niektórych wskaźników w ramach ewaluacji ex </a:t>
            </a:r>
            <a:r>
              <a:rPr lang="pl-PL" dirty="0" smtClean="0"/>
              <a:t>post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7527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Dziękuję!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0466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35280" cy="5831160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Cele badania: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Przeprowadzenie</a:t>
            </a:r>
            <a:r>
              <a:rPr lang="x-none"/>
              <a:t> analizy przyjętych systemów monitoringu w </a:t>
            </a:r>
            <a:r>
              <a:rPr lang="x-none" i="1"/>
              <a:t>Programie Strategicznym „Błękitny San”</a:t>
            </a:r>
            <a:r>
              <a:rPr lang="x-none"/>
              <a:t> oraz </a:t>
            </a:r>
            <a:r>
              <a:rPr lang="x-none" i="1"/>
              <a:t>Programie Strategicznego </a:t>
            </a:r>
            <a:r>
              <a:rPr lang="x-none" i="1"/>
              <a:t>Rozwoju </a:t>
            </a:r>
            <a:r>
              <a:rPr lang="x-none" i="1" smtClean="0"/>
              <a:t>Bieszczad</a:t>
            </a:r>
            <a:r>
              <a:rPr lang="pl-PL" i="1" dirty="0" smtClean="0"/>
              <a:t> </a:t>
            </a:r>
            <a:r>
              <a:rPr lang="pl-PL" dirty="0" smtClean="0"/>
              <a:t>(w tym sprawdzenie poprawności dotychczasowych wskaźników monitorowania)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Zaproponowanie katalogu nowych wskaźników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Wskazanie wartości pośrednich i docelowych wszystkich wskaźników rekomendowanych do pozostawienia lub dodania</a:t>
            </a:r>
            <a:endParaRPr lang="pl-PL" dirty="0"/>
          </a:p>
        </p:txBody>
      </p:sp>
      <p:pic>
        <p:nvPicPr>
          <p:cNvPr id="1026" name="Picture 2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13482"/>
            <a:ext cx="173827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35280" cy="5831160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 smtClean="0">
                <a:solidFill>
                  <a:schemeClr val="accent1"/>
                </a:solidFill>
              </a:rPr>
              <a:t>Główny problem badawczy</a:t>
            </a:r>
            <a:r>
              <a:rPr lang="pl-PL" b="1" dirty="0" smtClean="0">
                <a:solidFill>
                  <a:schemeClr val="accent1"/>
                </a:solidFill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dirty="0" smtClean="0"/>
              <a:t>W jaki sposób stworzyć efektywne systemy monitorowania Programu Strategicznego „Błękitny San” oraz Programu Strategicznego Rozwoju Bieszczad?</a:t>
            </a:r>
            <a:endParaRPr lang="pl-PL" dirty="0"/>
          </a:p>
        </p:txBody>
      </p:sp>
      <p:pic>
        <p:nvPicPr>
          <p:cNvPr id="2052" name="Picture 4" descr="C:\Users\Badanie1\AppData\Local\Microsoft\Windows\Temporary Internet Files\Content.IE5\OUKM04WL\8231156853_7ae868f62c_b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941168"/>
            <a:ext cx="2700000" cy="180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748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84976" cy="475272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Główną </a:t>
            </a:r>
            <a:r>
              <a:rPr lang="pl-PL" dirty="0"/>
              <a:t>trudność w zaprojektowaniu oraz wdrożeniu systemu monitoringu PSBS oraz </a:t>
            </a:r>
            <a:r>
              <a:rPr lang="pl-PL" dirty="0" smtClean="0"/>
              <a:t>PSRB </a:t>
            </a:r>
            <a:r>
              <a:rPr lang="pl-PL" dirty="0" smtClean="0"/>
              <a:t>stanowi to, że programy te są formą pośrednią pomiędzy strategią rozwoju województwa a programami operacyjnymi.</a:t>
            </a:r>
          </a:p>
          <a:p>
            <a:pPr marL="0" indent="0" algn="just">
              <a:buNone/>
            </a:pPr>
            <a:r>
              <a:rPr lang="pl-PL" dirty="0" smtClean="0"/>
              <a:t>W porównaniu do strategii rozwoju województwa są bardziej konkretne (posiadają wyróżnione działania, a nawet typy projektów). W porównaniu do programów operacyjnych nie </a:t>
            </a:r>
            <a:r>
              <a:rPr lang="pl-PL" dirty="0" smtClean="0"/>
              <a:t>posiadają zapewnionych środków</a:t>
            </a:r>
            <a:r>
              <a:rPr lang="pl-PL" dirty="0" smtClean="0"/>
              <a:t> </a:t>
            </a:r>
            <a:r>
              <a:rPr lang="pl-PL" dirty="0" smtClean="0"/>
              <a:t>na ich wdrażanie</a:t>
            </a:r>
            <a:r>
              <a:rPr lang="pl-PL" dirty="0" smtClean="0"/>
              <a:t>.</a:t>
            </a:r>
          </a:p>
          <a:p>
            <a:pPr marL="0" indent="0" algn="just">
              <a:buNone/>
            </a:pPr>
            <a:r>
              <a:rPr lang="pl-PL" dirty="0" smtClean="0"/>
              <a:t>Niewątpliwym walorem analizowanych programów jest postrzeganie ich jako inicjatyw oddolnych przyczyniających się do integracji obszarów objętych zakresem programów, ale także kształtowania się świadomości wspólnych interesów mogących stanowić podstawę do przygotowania i realizacji wspólnych projektów</a:t>
            </a:r>
            <a:endParaRPr lang="pl-PL" dirty="0"/>
          </a:p>
        </p:txBody>
      </p:sp>
      <p:pic>
        <p:nvPicPr>
          <p:cNvPr id="3076" name="Picture 4" descr="C:\Users\Badanie1\AppData\Local\Microsoft\Windows\Temporary Internet Files\Content.IE5\SG94T1VC\guinea-pig-808390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41368"/>
            <a:ext cx="2716981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2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84976" cy="4536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Pojawia się zatem pytanie, co i w jaki sposób mierzyć w celu zaobserwowania postępów wdrażania tych programów? </a:t>
            </a:r>
          </a:p>
          <a:p>
            <a:pPr marL="0" indent="0" algn="just">
              <a:buNone/>
            </a:pPr>
            <a:r>
              <a:rPr lang="pl-PL" dirty="0" smtClean="0"/>
              <a:t>Czy stosować wskaźniki podobne do wskaźników stosowanych w programach operacyjnych (przede wszystkim wskaźniki produktu i rezultatu)?</a:t>
            </a:r>
          </a:p>
          <a:p>
            <a:pPr marL="0" indent="0" algn="just">
              <a:buNone/>
            </a:pPr>
            <a:r>
              <a:rPr lang="pl-PL" dirty="0" smtClean="0"/>
              <a:t>Czy stosować wskaźniki podobne do wskaźników stosowanych w strategiach rozwoju (przede wszystkim wskaźniki kontekstowe służące do monitorowania sytuacji społeczno-gospodarczej na danym terenie)?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084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Efektywny system monitorowania powinien być: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Trafny – pomiar rzeczywistych postępów oraz bezpośrednich efektów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Wyczerpujący – pomiar wszystkich najważniejszych obszarów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Niezawodny i ekonomiczny – dostępność danych oraz niski koszt ich pozyskania i agregacji</a:t>
            </a:r>
          </a:p>
          <a:p>
            <a:pPr marL="0" indent="0" algn="just">
              <a:buNone/>
            </a:pPr>
            <a:r>
              <a:rPr lang="pl-PL" dirty="0" smtClean="0"/>
              <a:t>Problem w tym, że ze względu na specyfikę analizowanych programów nie jest możliwe stworzenie takich systemów monitorowania, by wskazane kryteria mogły być spełnione w równym stopniu</a:t>
            </a:r>
            <a:r>
              <a:rPr lang="pl-PL" dirty="0"/>
              <a:t>.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6039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Efektywny system monitorowania powinien być: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Trafny – pomiar rzeczywistych postępów oraz bezpośrednich efektów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Wyczerpujący – pomiar wszystkich najważniejszych obszarów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 smtClean="0"/>
              <a:t>Niezawodny i ekonomiczny – dostępność danych oraz niski koszt ich pozyskania i agregacji</a:t>
            </a:r>
          </a:p>
          <a:p>
            <a:pPr marL="0" indent="0" algn="just">
              <a:buNone/>
            </a:pPr>
            <a:r>
              <a:rPr lang="pl-PL" dirty="0" smtClean="0"/>
              <a:t>Problem w tym, że ze względu na specyfikę analizowanych programów nie jest możliwe stworzenie takich systemów monitorowania, by wskazane kryteria mogły być spełnione w równym stopniu.</a:t>
            </a:r>
          </a:p>
          <a:p>
            <a:pPr marL="0" indent="0" algn="just">
              <a:buNone/>
            </a:pPr>
            <a:endParaRPr lang="pl-PL" dirty="0" smtClean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048742"/>
              </p:ext>
            </p:extLst>
          </p:nvPr>
        </p:nvGraphicFramePr>
        <p:xfrm>
          <a:off x="179512" y="5157192"/>
          <a:ext cx="8712968" cy="1440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936104"/>
                <a:gridCol w="1728192"/>
                <a:gridCol w="1584176"/>
              </a:tblGrid>
              <a:tr h="480053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Trafny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Wyczerpujący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Niezawodny</a:t>
                      </a:r>
                      <a:endParaRPr lang="pl-PL" dirty="0"/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Wskaźniki produktu i rezultatu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80053">
                <a:tc>
                  <a:txBody>
                    <a:bodyPr/>
                    <a:lstStyle/>
                    <a:p>
                      <a:r>
                        <a:rPr lang="pl-PL" dirty="0" smtClean="0"/>
                        <a:t>Wskaźniki kontekstowe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l-P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>
                          <a:solidFill>
                            <a:srgbClr val="00B050"/>
                          </a:solidFill>
                        </a:rPr>
                        <a:t>V</a:t>
                      </a:r>
                      <a:endParaRPr lang="pl-P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75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Kryteria oceny poprawności wskaźników: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	</a:t>
            </a:r>
            <a:r>
              <a:rPr lang="pl-PL" dirty="0" smtClean="0"/>
              <a:t>trafność;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	</a:t>
            </a:r>
            <a:r>
              <a:rPr lang="pl-PL" dirty="0" smtClean="0"/>
              <a:t>dostępność;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	</a:t>
            </a:r>
            <a:r>
              <a:rPr lang="pl-PL" dirty="0" smtClean="0"/>
              <a:t>mierzalność;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	</a:t>
            </a:r>
            <a:r>
              <a:rPr lang="pl-PL" dirty="0" smtClean="0"/>
              <a:t>ekonomiczność;</a:t>
            </a:r>
            <a:endParaRPr lang="pl-PL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	porównywalność w </a:t>
            </a:r>
            <a:r>
              <a:rPr lang="pl-PL" dirty="0" smtClean="0"/>
              <a:t>czasie.</a:t>
            </a:r>
          </a:p>
        </p:txBody>
      </p:sp>
    </p:spTree>
    <p:extLst>
      <p:ext uri="{BB962C8B-B14F-4D97-AF65-F5344CB8AC3E}">
        <p14:creationId xmlns:p14="http://schemas.microsoft.com/office/powerpoint/2010/main" val="13948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02077010"/>
              </p:ext>
            </p:extLst>
          </p:nvPr>
        </p:nvGraphicFramePr>
        <p:xfrm>
          <a:off x="179512" y="1368910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251520" y="476672"/>
            <a:ext cx="8640960" cy="8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accent1"/>
                </a:solidFill>
              </a:rPr>
              <a:t>Ocena dotychczasowych wskaźników – Priorytet „Innowacyjna przedsiębiorczość”</a:t>
            </a:r>
            <a:endParaRPr lang="pl-PL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109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Hory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</TotalTime>
  <Words>786</Words>
  <Application>Microsoft Office PowerPoint</Application>
  <PresentationFormat>Pokaz na ekranie (4:3)</PresentationFormat>
  <Paragraphs>180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Kapitał</vt:lpstr>
      <vt:lpstr>Prezentacja wyników badania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 końcowy z badania</dc:title>
  <dc:creator>K. Piróg</dc:creator>
  <cp:lastModifiedBy>K. Piróg</cp:lastModifiedBy>
  <cp:revision>21</cp:revision>
  <dcterms:created xsi:type="dcterms:W3CDTF">2018-11-16T23:17:49Z</dcterms:created>
  <dcterms:modified xsi:type="dcterms:W3CDTF">2019-06-03T10:48:08Z</dcterms:modified>
</cp:coreProperties>
</file>